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9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</p:sldIdLst>
  <p:sldSz cy="5143500" cx="9144000"/>
  <p:notesSz cx="6858000" cy="9144000"/>
  <p:embeddedFontLst>
    <p:embeddedFont>
      <p:font typeface="Lato"/>
      <p:regular r:id="rId11"/>
      <p:bold r:id="rId12"/>
      <p:italic r:id="rId13"/>
      <p:boldItalic r:id="rId14"/>
    </p:embeddedFont>
    <p:embeddedFont>
      <p:font typeface="Inter"/>
      <p:regular r:id="rId15"/>
      <p:bold r:id="rId16"/>
    </p:embeddedFont>
    <p:embeddedFont>
      <p:font typeface="Lato Light"/>
      <p:regular r:id="rId17"/>
      <p:bold r:id="rId18"/>
      <p:italic r:id="rId19"/>
      <p:boldItalic r:id="rId20"/>
    </p:embeddedFont>
    <p:embeddedFont>
      <p:font typeface="Helvetica Neue"/>
      <p:regular r:id="rId21"/>
      <p:bold r:id="rId22"/>
      <p:italic r:id="rId23"/>
      <p:boldItalic r:id="rId24"/>
    </p:embeddedFont>
    <p:embeddedFont>
      <p:font typeface="Inter Medium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7" roundtripDataSignature="AMtx7mihdNNlr5Uy4cnyuMbG7/W8D8Xf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20" Type="http://schemas.openxmlformats.org/officeDocument/2006/relationships/font" Target="fonts/LatoLight-boldItalic.fntdata"/><Relationship Id="rId22" Type="http://schemas.openxmlformats.org/officeDocument/2006/relationships/font" Target="fonts/HelveticaNeue-bold.fntdata"/><Relationship Id="rId21" Type="http://schemas.openxmlformats.org/officeDocument/2006/relationships/font" Target="fonts/HelveticaNeue-regular.fntdata"/><Relationship Id="rId24" Type="http://schemas.openxmlformats.org/officeDocument/2006/relationships/font" Target="fonts/HelveticaNeue-boldItalic.fntdata"/><Relationship Id="rId23" Type="http://schemas.openxmlformats.org/officeDocument/2006/relationships/font" Target="fonts/HelveticaNeue-italic.fntdata"/><Relationship Id="rId26" Type="http://schemas.openxmlformats.org/officeDocument/2006/relationships/font" Target="fonts/InterMedium-bold.fntdata"/><Relationship Id="rId25" Type="http://schemas.openxmlformats.org/officeDocument/2006/relationships/font" Target="fonts/InterMedium-regular.fntdata"/><Relationship Id="rId27" Type="http://customschemas.google.com/relationships/presentationmetadata" Target="metadata"/><Relationship Id="rId11" Type="http://schemas.openxmlformats.org/officeDocument/2006/relationships/font" Target="fonts/Lato-regular.fntdata"/><Relationship Id="rId10" Type="http://schemas.openxmlformats.org/officeDocument/2006/relationships/slide" Target="slides/slide4.xml"/><Relationship Id="rId13" Type="http://schemas.openxmlformats.org/officeDocument/2006/relationships/font" Target="fonts/Lato-italic.fntdata"/><Relationship Id="rId12" Type="http://schemas.openxmlformats.org/officeDocument/2006/relationships/font" Target="fonts/Lato-bold.fntdata"/><Relationship Id="rId15" Type="http://schemas.openxmlformats.org/officeDocument/2006/relationships/font" Target="fonts/Inter-regular.fntdata"/><Relationship Id="rId14" Type="http://schemas.openxmlformats.org/officeDocument/2006/relationships/font" Target="fonts/Lato-boldItalic.fntdata"/><Relationship Id="rId17" Type="http://schemas.openxmlformats.org/officeDocument/2006/relationships/font" Target="fonts/LatoLight-regular.fntdata"/><Relationship Id="rId16" Type="http://schemas.openxmlformats.org/officeDocument/2006/relationships/font" Target="fonts/Inter-bold.fntdata"/><Relationship Id="rId19" Type="http://schemas.openxmlformats.org/officeDocument/2006/relationships/font" Target="fonts/LatoLight-italic.fntdata"/><Relationship Id="rId18" Type="http://schemas.openxmlformats.org/officeDocument/2006/relationships/font" Target="fonts/LatoLight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21c6743f1d7_1_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8" name="Google Shape;1328;g21c6743f1d7_1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 u="sng">
              <a:solidFill>
                <a:srgbClr val="2D2726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21c6743f1d7_1_26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3" name="Google Shape;1333;g21c6743f1d7_1_26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21c6743f1d7_1_26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4" name="Google Shape;1344;g21c6743f1d7_1_26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221a24379cc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0" name="Google Shape;1350;g221a24379cc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Relationship Id="rId6" Type="http://schemas.openxmlformats.org/officeDocument/2006/relationships/image" Target="../media/image1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g21c6743f1d7_1_4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917" y="726807"/>
            <a:ext cx="1233999" cy="2506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g21c6743f1d7_1_448"/>
          <p:cNvSpPr txBox="1"/>
          <p:nvPr>
            <p:ph type="title"/>
          </p:nvPr>
        </p:nvSpPr>
        <p:spPr>
          <a:xfrm>
            <a:off x="1051560" y="1731300"/>
            <a:ext cx="66732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 Light"/>
              <a:buNone/>
              <a:defRPr b="0" i="0" sz="36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g21c6743f1d7_1_448"/>
          <p:cNvSpPr txBox="1"/>
          <p:nvPr>
            <p:ph idx="2" type="title"/>
          </p:nvPr>
        </p:nvSpPr>
        <p:spPr>
          <a:xfrm>
            <a:off x="1078937" y="2540575"/>
            <a:ext cx="66732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000"/>
              <a:buFont typeface="Lato"/>
              <a:buNone/>
              <a:defRPr b="0" i="0" sz="20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ue with Title Divider Stats">
  <p:cSld name="BLANK_1_2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1c6743f1d7_1_490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1" name="Google Shape;51;g21c6743f1d7_1_490"/>
          <p:cNvCxnSpPr/>
          <p:nvPr/>
        </p:nvCxnSpPr>
        <p:spPr>
          <a:xfrm>
            <a:off x="4572000" y="1727650"/>
            <a:ext cx="0" cy="2835600"/>
          </a:xfrm>
          <a:prstGeom prst="straightConnector1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g21c6743f1d7_1_490"/>
          <p:cNvSpPr txBox="1"/>
          <p:nvPr>
            <p:ph type="title"/>
          </p:nvPr>
        </p:nvSpPr>
        <p:spPr>
          <a:xfrm>
            <a:off x="457749" y="885650"/>
            <a:ext cx="82824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g21c6743f1d7_1_490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g21c6743f1d7_1_490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g21c6743f1d7_1_490"/>
          <p:cNvSpPr txBox="1"/>
          <p:nvPr>
            <p:ph idx="2" type="subTitle"/>
          </p:nvPr>
        </p:nvSpPr>
        <p:spPr>
          <a:xfrm>
            <a:off x="461750" y="1803250"/>
            <a:ext cx="37947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g21c6743f1d7_1_490"/>
          <p:cNvSpPr txBox="1"/>
          <p:nvPr>
            <p:ph idx="3" type="subTitle"/>
          </p:nvPr>
        </p:nvSpPr>
        <p:spPr>
          <a:xfrm>
            <a:off x="6743325" y="17332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g21c6743f1d7_1_490"/>
          <p:cNvSpPr txBox="1"/>
          <p:nvPr>
            <p:ph idx="4" type="subTitle"/>
          </p:nvPr>
        </p:nvSpPr>
        <p:spPr>
          <a:xfrm>
            <a:off x="6743325" y="21862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0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g21c6743f1d7_1_490"/>
          <p:cNvSpPr txBox="1"/>
          <p:nvPr>
            <p:ph idx="5" type="subTitle"/>
          </p:nvPr>
        </p:nvSpPr>
        <p:spPr>
          <a:xfrm>
            <a:off x="6743325" y="32083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g21c6743f1d7_1_490"/>
          <p:cNvSpPr txBox="1"/>
          <p:nvPr>
            <p:ph idx="6" type="subTitle"/>
          </p:nvPr>
        </p:nvSpPr>
        <p:spPr>
          <a:xfrm>
            <a:off x="6743325" y="36613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0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g21c6743f1d7_1_490"/>
          <p:cNvSpPr txBox="1"/>
          <p:nvPr>
            <p:ph idx="7" type="subTitle"/>
          </p:nvPr>
        </p:nvSpPr>
        <p:spPr>
          <a:xfrm>
            <a:off x="4638825" y="17332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g21c6743f1d7_1_490"/>
          <p:cNvSpPr txBox="1"/>
          <p:nvPr>
            <p:ph idx="8" type="subTitle"/>
          </p:nvPr>
        </p:nvSpPr>
        <p:spPr>
          <a:xfrm>
            <a:off x="4638825" y="21862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0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g21c6743f1d7_1_490"/>
          <p:cNvSpPr txBox="1"/>
          <p:nvPr>
            <p:ph idx="9" type="subTitle"/>
          </p:nvPr>
        </p:nvSpPr>
        <p:spPr>
          <a:xfrm>
            <a:off x="4638825" y="32083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g21c6743f1d7_1_490"/>
          <p:cNvSpPr txBox="1"/>
          <p:nvPr>
            <p:ph idx="13" type="subTitle"/>
          </p:nvPr>
        </p:nvSpPr>
        <p:spPr>
          <a:xfrm>
            <a:off x="4638825" y="36613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0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- Two Col Icons">
  <p:cSld name="Interior Page Light_2_1_1_1_1_2">
    <p:bg>
      <p:bgPr>
        <a:solidFill>
          <a:schemeClr val="lt1"/>
        </a:solidFill>
      </p:bgPr>
    </p:bg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21c6743f1d7_1_2315"/>
          <p:cNvSpPr txBox="1"/>
          <p:nvPr>
            <p:ph idx="1" type="subTitle"/>
          </p:nvPr>
        </p:nvSpPr>
        <p:spPr>
          <a:xfrm>
            <a:off x="1546311" y="1896799"/>
            <a:ext cx="2838900" cy="5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"/>
              <a:buNone/>
              <a:defRPr b="0" i="0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 Medium"/>
              <a:buNone/>
              <a:defRPr b="0" i="0" sz="14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 Medium"/>
              <a:buNone/>
              <a:defRPr b="0" i="0" sz="14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 Medium"/>
              <a:buNone/>
              <a:defRPr b="0" i="0" sz="14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 Medium"/>
              <a:buNone/>
              <a:defRPr b="0" i="0" sz="14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 Medium"/>
              <a:buNone/>
              <a:defRPr b="0" i="0" sz="14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 Medium"/>
              <a:buNone/>
              <a:defRPr b="0" i="0" sz="14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 Medium"/>
              <a:buNone/>
              <a:defRPr b="0" i="0" sz="14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 Medium"/>
              <a:buNone/>
              <a:defRPr b="0" i="0" sz="1400" u="none" cap="none" strike="noStrike">
                <a:solidFill>
                  <a:srgbClr val="000000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961" name="Google Shape;961;g21c6743f1d7_1_2315"/>
          <p:cNvSpPr txBox="1"/>
          <p:nvPr>
            <p:ph idx="2" type="subTitle"/>
          </p:nvPr>
        </p:nvSpPr>
        <p:spPr>
          <a:xfrm>
            <a:off x="1546311" y="3019399"/>
            <a:ext cx="2838900" cy="5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"/>
              <a:buNone/>
              <a:defRPr b="0" i="0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962" name="Google Shape;962;g21c6743f1d7_1_2315"/>
          <p:cNvSpPr txBox="1"/>
          <p:nvPr>
            <p:ph idx="3" type="subTitle"/>
          </p:nvPr>
        </p:nvSpPr>
        <p:spPr>
          <a:xfrm>
            <a:off x="5172886" y="1896799"/>
            <a:ext cx="2838900" cy="5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"/>
              <a:buNone/>
              <a:defRPr b="0" i="0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963" name="Google Shape;963;g21c6743f1d7_1_2315"/>
          <p:cNvSpPr txBox="1"/>
          <p:nvPr>
            <p:ph idx="4" type="subTitle"/>
          </p:nvPr>
        </p:nvSpPr>
        <p:spPr>
          <a:xfrm>
            <a:off x="5172886" y="3019399"/>
            <a:ext cx="2838900" cy="5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"/>
              <a:buNone/>
              <a:defRPr b="0" i="0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nter"/>
              <a:buNone/>
              <a:defRPr b="0" i="0" sz="14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964" name="Google Shape;964;g21c6743f1d7_1_2315"/>
          <p:cNvSpPr/>
          <p:nvPr>
            <p:ph idx="5" type="pic"/>
          </p:nvPr>
        </p:nvSpPr>
        <p:spPr>
          <a:xfrm>
            <a:off x="1236623" y="1999097"/>
            <a:ext cx="228600" cy="228600"/>
          </a:xfrm>
          <a:prstGeom prst="rect">
            <a:avLst/>
          </a:prstGeom>
          <a:noFill/>
          <a:ln>
            <a:noFill/>
          </a:ln>
        </p:spPr>
      </p:sp>
      <p:sp>
        <p:nvSpPr>
          <p:cNvPr id="965" name="Google Shape;965;g21c6743f1d7_1_2315"/>
          <p:cNvSpPr/>
          <p:nvPr>
            <p:ph idx="6" type="pic"/>
          </p:nvPr>
        </p:nvSpPr>
        <p:spPr>
          <a:xfrm>
            <a:off x="1236613" y="3111413"/>
            <a:ext cx="228600" cy="228600"/>
          </a:xfrm>
          <a:prstGeom prst="rect">
            <a:avLst/>
          </a:prstGeom>
          <a:noFill/>
          <a:ln>
            <a:noFill/>
          </a:ln>
        </p:spPr>
      </p:sp>
      <p:sp>
        <p:nvSpPr>
          <p:cNvPr id="966" name="Google Shape;966;g21c6743f1d7_1_2315"/>
          <p:cNvSpPr txBox="1"/>
          <p:nvPr>
            <p:ph idx="7" type="subTitle"/>
          </p:nvPr>
        </p:nvSpPr>
        <p:spPr>
          <a:xfrm>
            <a:off x="438900" y="742850"/>
            <a:ext cx="81612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"/>
              <a:buNone/>
              <a:defRPr b="0" i="0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7" name="Google Shape;967;g21c6743f1d7_1_2315"/>
          <p:cNvSpPr txBox="1"/>
          <p:nvPr>
            <p:ph type="title"/>
          </p:nvPr>
        </p:nvSpPr>
        <p:spPr>
          <a:xfrm>
            <a:off x="438875" y="252975"/>
            <a:ext cx="81612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"/>
              <a:buNone/>
              <a:defRPr b="1" i="0" sz="2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8" name="Google Shape;968;g21c6743f1d7_1_2315"/>
          <p:cNvSpPr/>
          <p:nvPr>
            <p:ph idx="8" type="pic"/>
          </p:nvPr>
        </p:nvSpPr>
        <p:spPr>
          <a:xfrm>
            <a:off x="4865386" y="2001863"/>
            <a:ext cx="228600" cy="228600"/>
          </a:xfrm>
          <a:prstGeom prst="rect">
            <a:avLst/>
          </a:prstGeom>
          <a:noFill/>
          <a:ln>
            <a:noFill/>
          </a:ln>
        </p:spPr>
      </p:sp>
      <p:sp>
        <p:nvSpPr>
          <p:cNvPr id="969" name="Google Shape;969;g21c6743f1d7_1_2315"/>
          <p:cNvSpPr/>
          <p:nvPr>
            <p:ph idx="9" type="pic"/>
          </p:nvPr>
        </p:nvSpPr>
        <p:spPr>
          <a:xfrm>
            <a:off x="4865386" y="3111413"/>
            <a:ext cx="228600" cy="228600"/>
          </a:xfrm>
          <a:prstGeom prst="rect">
            <a:avLst/>
          </a:prstGeom>
          <a:noFill/>
          <a:ln>
            <a:noFill/>
          </a:ln>
        </p:spPr>
      </p:sp>
      <p:sp>
        <p:nvSpPr>
          <p:cNvPr id="970" name="Google Shape;970;g21c6743f1d7_1_2315"/>
          <p:cNvSpPr txBox="1"/>
          <p:nvPr/>
        </p:nvSpPr>
        <p:spPr>
          <a:xfrm>
            <a:off x="6600271" y="4671028"/>
            <a:ext cx="22734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b="0" i="0" sz="8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71" name="Google Shape;971;g21c6743f1d7_1_2315"/>
          <p:cNvSpPr txBox="1"/>
          <p:nvPr/>
        </p:nvSpPr>
        <p:spPr>
          <a:xfrm>
            <a:off x="6600271" y="4671028"/>
            <a:ext cx="22734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72" name="Google Shape;972;g21c6743f1d7_1_2315"/>
          <p:cNvSpPr/>
          <p:nvPr/>
        </p:nvSpPr>
        <p:spPr>
          <a:xfrm>
            <a:off x="7916000" y="4693650"/>
            <a:ext cx="1233375" cy="459375"/>
          </a:xfrm>
          <a:custGeom>
            <a:rect b="b" l="l" r="r" t="t"/>
            <a:pathLst>
              <a:path extrusionOk="0" h="18375" w="49335">
                <a:moveTo>
                  <a:pt x="49335" y="0"/>
                </a:moveTo>
                <a:lnTo>
                  <a:pt x="14842" y="16"/>
                </a:lnTo>
                <a:lnTo>
                  <a:pt x="0" y="18247"/>
                </a:lnTo>
                <a:lnTo>
                  <a:pt x="49311" y="18375"/>
                </a:lnTo>
                <a:close/>
              </a:path>
            </a:pathLst>
          </a:custGeom>
          <a:solidFill>
            <a:srgbClr val="202C52"/>
          </a:solidFill>
          <a:ln>
            <a:noFill/>
          </a:ln>
        </p:spPr>
      </p:sp>
      <p:sp>
        <p:nvSpPr>
          <p:cNvPr id="973" name="Google Shape;973;g21c6743f1d7_1_2315"/>
          <p:cNvSpPr txBox="1"/>
          <p:nvPr/>
        </p:nvSpPr>
        <p:spPr>
          <a:xfrm>
            <a:off x="8634051" y="4811000"/>
            <a:ext cx="3534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b="1" i="0" sz="1100" u="none" cap="none" strike="no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74" name="Google Shape;974;g21c6743f1d7_1_23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401406" y="4807393"/>
            <a:ext cx="228600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orient="horz" pos="1958">
          <p15:clr>
            <a:srgbClr val="FA7B17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" name="Google Shape;976;g21c6743f1d7_1_23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917" y="726807"/>
            <a:ext cx="1233999" cy="250656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g21c6743f1d7_1_2331"/>
          <p:cNvSpPr txBox="1"/>
          <p:nvPr>
            <p:ph type="title"/>
          </p:nvPr>
        </p:nvSpPr>
        <p:spPr>
          <a:xfrm>
            <a:off x="1051560" y="1731300"/>
            <a:ext cx="66732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 Light"/>
              <a:buNone/>
              <a:defRPr b="0" i="0" sz="36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8" name="Google Shape;978;g21c6743f1d7_1_2331"/>
          <p:cNvSpPr txBox="1"/>
          <p:nvPr>
            <p:ph idx="2" type="title"/>
          </p:nvPr>
        </p:nvSpPr>
        <p:spPr>
          <a:xfrm>
            <a:off x="1078937" y="2540575"/>
            <a:ext cx="66732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000"/>
              <a:buFont typeface="Lato"/>
              <a:buNone/>
              <a:defRPr b="0" i="0" sz="20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21c6743f1d7_1_233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Char char="●"/>
              <a:defRPr b="0" i="0" sz="1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1" name="Google Shape;981;g21c6743f1d7_1_233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12A54"/>
              </a:buClr>
              <a:buSzPts val="1800"/>
              <a:buFont typeface="Arial"/>
              <a:buChar char="•"/>
              <a:defRPr b="0" i="0" sz="1100" u="none" cap="none" strike="noStrike">
                <a:solidFill>
                  <a:srgbClr val="212A5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12A54"/>
              </a:buClr>
              <a:buSzPts val="1500"/>
              <a:buFont typeface="Arial"/>
              <a:buChar char="•"/>
              <a:defRPr b="0" i="0" sz="1100" u="none" cap="none" strike="noStrike">
                <a:solidFill>
                  <a:srgbClr val="212A5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12A54"/>
              </a:buClr>
              <a:buSzPts val="1500"/>
              <a:buFont typeface="Arial"/>
              <a:buChar char="■"/>
              <a:defRPr b="0" i="0" sz="1100" u="none" cap="none" strike="noStrike">
                <a:solidFill>
                  <a:srgbClr val="212A5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12A54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212A5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12A54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212A5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12A54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212A5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2" name="Google Shape;982;g21c6743f1d7_1_2335"/>
          <p:cNvSpPr txBox="1"/>
          <p:nvPr>
            <p:ph idx="11" type="ftr"/>
          </p:nvPr>
        </p:nvSpPr>
        <p:spPr>
          <a:xfrm>
            <a:off x="1825233" y="4911736"/>
            <a:ext cx="54936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3" name="Google Shape;983;g21c6743f1d7_1_2335"/>
          <p:cNvSpPr txBox="1"/>
          <p:nvPr/>
        </p:nvSpPr>
        <p:spPr>
          <a:xfrm>
            <a:off x="8184491" y="4860254"/>
            <a:ext cx="3306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" sz="800" u="none" cap="none" strike="noStrike">
                <a:solidFill>
                  <a:srgbClr val="8C8D9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  <a:endParaRPr b="0" i="0" sz="800" u="none" cap="none" strike="noStrike">
              <a:solidFill>
                <a:srgbClr val="8C8D9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with Left Third 1 1">
  <p:cSld name="BLANK_1_2_1_2_2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21c6743f1d7_1_2340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86" name="Google Shape;986;g21c6743f1d7_1_2340"/>
          <p:cNvCxnSpPr/>
          <p:nvPr/>
        </p:nvCxnSpPr>
        <p:spPr>
          <a:xfrm>
            <a:off x="3017525" y="683950"/>
            <a:ext cx="0" cy="3879300"/>
          </a:xfrm>
          <a:prstGeom prst="straightConnector1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87" name="Google Shape;987;g21c6743f1d7_1_2340"/>
          <p:cNvSpPr txBox="1"/>
          <p:nvPr>
            <p:ph type="title"/>
          </p:nvPr>
        </p:nvSpPr>
        <p:spPr>
          <a:xfrm>
            <a:off x="457750" y="1114250"/>
            <a:ext cx="22413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8" name="Google Shape;988;g21c6743f1d7_1_2340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9" name="Google Shape;989;g21c6743f1d7_1_2340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g21c6743f1d7_1_2340"/>
          <p:cNvSpPr txBox="1"/>
          <p:nvPr>
            <p:ph idx="2" type="subTitle"/>
          </p:nvPr>
        </p:nvSpPr>
        <p:spPr>
          <a:xfrm>
            <a:off x="461750" y="2635300"/>
            <a:ext cx="2241300" cy="1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with Images and Stats 1">
  <p:cSld name="BLANK_1_2_1_2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21c6743f1d7_1_2347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3" name="Google Shape;993;g21c6743f1d7_1_2347"/>
          <p:cNvSpPr txBox="1"/>
          <p:nvPr>
            <p:ph idx="1" type="subTitle"/>
          </p:nvPr>
        </p:nvSpPr>
        <p:spPr>
          <a:xfrm>
            <a:off x="6819525" y="1657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4" name="Google Shape;994;g21c6743f1d7_1_2347"/>
          <p:cNvSpPr txBox="1"/>
          <p:nvPr>
            <p:ph idx="2" type="subTitle"/>
          </p:nvPr>
        </p:nvSpPr>
        <p:spPr>
          <a:xfrm>
            <a:off x="6819525" y="2110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5" name="Google Shape;995;g21c6743f1d7_1_2347"/>
          <p:cNvSpPr txBox="1"/>
          <p:nvPr>
            <p:ph idx="3" type="subTitle"/>
          </p:nvPr>
        </p:nvSpPr>
        <p:spPr>
          <a:xfrm>
            <a:off x="6819525" y="35131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6" name="Google Shape;996;g21c6743f1d7_1_2347"/>
          <p:cNvSpPr txBox="1"/>
          <p:nvPr>
            <p:ph idx="4" type="subTitle"/>
          </p:nvPr>
        </p:nvSpPr>
        <p:spPr>
          <a:xfrm>
            <a:off x="6819525" y="39661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7" name="Google Shape;997;g21c6743f1d7_1_2347"/>
          <p:cNvSpPr txBox="1"/>
          <p:nvPr>
            <p:ph idx="5" type="subTitle"/>
          </p:nvPr>
        </p:nvSpPr>
        <p:spPr>
          <a:xfrm>
            <a:off x="4715025" y="1657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8" name="Google Shape;998;g21c6743f1d7_1_2347"/>
          <p:cNvSpPr txBox="1"/>
          <p:nvPr>
            <p:ph idx="6" type="subTitle"/>
          </p:nvPr>
        </p:nvSpPr>
        <p:spPr>
          <a:xfrm>
            <a:off x="4715025" y="2110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9" name="Google Shape;999;g21c6743f1d7_1_2347"/>
          <p:cNvSpPr txBox="1"/>
          <p:nvPr>
            <p:ph idx="7" type="subTitle"/>
          </p:nvPr>
        </p:nvSpPr>
        <p:spPr>
          <a:xfrm>
            <a:off x="4715025" y="35131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0" name="Google Shape;1000;g21c6743f1d7_1_2347"/>
          <p:cNvSpPr txBox="1"/>
          <p:nvPr>
            <p:ph idx="8" type="subTitle"/>
          </p:nvPr>
        </p:nvSpPr>
        <p:spPr>
          <a:xfrm>
            <a:off x="4715025" y="39661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1" name="Google Shape;1001;g21c6743f1d7_1_2347"/>
          <p:cNvSpPr txBox="1"/>
          <p:nvPr>
            <p:ph type="title"/>
          </p:nvPr>
        </p:nvSpPr>
        <p:spPr>
          <a:xfrm>
            <a:off x="457749" y="657050"/>
            <a:ext cx="82632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2" name="Google Shape;1002;g21c6743f1d7_1_2347"/>
          <p:cNvSpPr txBox="1"/>
          <p:nvPr>
            <p:ph idx="9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3" name="Google Shape;1003;g21c6743f1d7_1_2347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g21c6743f1d7_1_2347"/>
          <p:cNvSpPr/>
          <p:nvPr>
            <p:ph idx="13" type="pic"/>
          </p:nvPr>
        </p:nvSpPr>
        <p:spPr>
          <a:xfrm>
            <a:off x="520850" y="1317225"/>
            <a:ext cx="3798600" cy="1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1005" name="Google Shape;1005;g21c6743f1d7_1_2347"/>
          <p:cNvSpPr/>
          <p:nvPr>
            <p:ph idx="14" type="pic"/>
          </p:nvPr>
        </p:nvSpPr>
        <p:spPr>
          <a:xfrm>
            <a:off x="520850" y="3090250"/>
            <a:ext cx="3798600" cy="1641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with Images and Stats 1">
  <p:cSld name="BLANK_1_2_1_2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21c6743f1d7_1_2362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8" name="Google Shape;1008;g21c6743f1d7_1_2362"/>
          <p:cNvSpPr txBox="1"/>
          <p:nvPr>
            <p:ph idx="1" type="subTitle"/>
          </p:nvPr>
        </p:nvSpPr>
        <p:spPr>
          <a:xfrm>
            <a:off x="6819525" y="1657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9" name="Google Shape;1009;g21c6743f1d7_1_2362"/>
          <p:cNvSpPr txBox="1"/>
          <p:nvPr>
            <p:ph idx="2" type="subTitle"/>
          </p:nvPr>
        </p:nvSpPr>
        <p:spPr>
          <a:xfrm>
            <a:off x="6819525" y="2110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0" name="Google Shape;1010;g21c6743f1d7_1_2362"/>
          <p:cNvSpPr txBox="1"/>
          <p:nvPr>
            <p:ph idx="3" type="subTitle"/>
          </p:nvPr>
        </p:nvSpPr>
        <p:spPr>
          <a:xfrm>
            <a:off x="6819525" y="35131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1" name="Google Shape;1011;g21c6743f1d7_1_2362"/>
          <p:cNvSpPr txBox="1"/>
          <p:nvPr>
            <p:ph idx="4" type="subTitle"/>
          </p:nvPr>
        </p:nvSpPr>
        <p:spPr>
          <a:xfrm>
            <a:off x="6819525" y="39661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2" name="Google Shape;1012;g21c6743f1d7_1_2362"/>
          <p:cNvSpPr txBox="1"/>
          <p:nvPr>
            <p:ph idx="5" type="subTitle"/>
          </p:nvPr>
        </p:nvSpPr>
        <p:spPr>
          <a:xfrm>
            <a:off x="4715025" y="1657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3" name="Google Shape;1013;g21c6743f1d7_1_2362"/>
          <p:cNvSpPr txBox="1"/>
          <p:nvPr>
            <p:ph idx="6" type="subTitle"/>
          </p:nvPr>
        </p:nvSpPr>
        <p:spPr>
          <a:xfrm>
            <a:off x="4715025" y="2110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4" name="Google Shape;1014;g21c6743f1d7_1_2362"/>
          <p:cNvSpPr txBox="1"/>
          <p:nvPr>
            <p:ph idx="7" type="subTitle"/>
          </p:nvPr>
        </p:nvSpPr>
        <p:spPr>
          <a:xfrm>
            <a:off x="4715025" y="35131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5" name="Google Shape;1015;g21c6743f1d7_1_2362"/>
          <p:cNvSpPr txBox="1"/>
          <p:nvPr>
            <p:ph idx="8" type="subTitle"/>
          </p:nvPr>
        </p:nvSpPr>
        <p:spPr>
          <a:xfrm>
            <a:off x="4715025" y="39661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6" name="Google Shape;1016;g21c6743f1d7_1_2362"/>
          <p:cNvSpPr txBox="1"/>
          <p:nvPr>
            <p:ph type="title"/>
          </p:nvPr>
        </p:nvSpPr>
        <p:spPr>
          <a:xfrm>
            <a:off x="457749" y="657050"/>
            <a:ext cx="8301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7" name="Google Shape;1017;g21c6743f1d7_1_2362"/>
          <p:cNvSpPr txBox="1"/>
          <p:nvPr>
            <p:ph idx="9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8" name="Google Shape;1018;g21c6743f1d7_1_2362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g21c6743f1d7_1_2362"/>
          <p:cNvSpPr/>
          <p:nvPr>
            <p:ph idx="13" type="pic"/>
          </p:nvPr>
        </p:nvSpPr>
        <p:spPr>
          <a:xfrm>
            <a:off x="520850" y="1317225"/>
            <a:ext cx="3798600" cy="1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1020" name="Google Shape;1020;g21c6743f1d7_1_2362"/>
          <p:cNvSpPr/>
          <p:nvPr>
            <p:ph idx="14" type="pic"/>
          </p:nvPr>
        </p:nvSpPr>
        <p:spPr>
          <a:xfrm>
            <a:off x="520850" y="3090250"/>
            <a:ext cx="3798600" cy="1641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with Images and More Stats 1">
  <p:cSld name="BLANK_1_2_1_2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21c6743f1d7_1_2377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3" name="Google Shape;1023;g21c6743f1d7_1_2377"/>
          <p:cNvSpPr txBox="1"/>
          <p:nvPr>
            <p:ph idx="1" type="subTitle"/>
          </p:nvPr>
        </p:nvSpPr>
        <p:spPr>
          <a:xfrm>
            <a:off x="6667125" y="1276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4" name="Google Shape;1024;g21c6743f1d7_1_2377"/>
          <p:cNvSpPr txBox="1"/>
          <p:nvPr>
            <p:ph idx="2" type="subTitle"/>
          </p:nvPr>
        </p:nvSpPr>
        <p:spPr>
          <a:xfrm>
            <a:off x="6667125" y="1729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5" name="Google Shape;1025;g21c6743f1d7_1_2377"/>
          <p:cNvSpPr txBox="1"/>
          <p:nvPr>
            <p:ph idx="3" type="subTitle"/>
          </p:nvPr>
        </p:nvSpPr>
        <p:spPr>
          <a:xfrm>
            <a:off x="6667125" y="39703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6" name="Google Shape;1026;g21c6743f1d7_1_2377"/>
          <p:cNvSpPr txBox="1"/>
          <p:nvPr>
            <p:ph idx="4" type="subTitle"/>
          </p:nvPr>
        </p:nvSpPr>
        <p:spPr>
          <a:xfrm>
            <a:off x="6667125" y="44233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7" name="Google Shape;1027;g21c6743f1d7_1_2377"/>
          <p:cNvSpPr txBox="1"/>
          <p:nvPr>
            <p:ph idx="5" type="subTitle"/>
          </p:nvPr>
        </p:nvSpPr>
        <p:spPr>
          <a:xfrm>
            <a:off x="4638825" y="1276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8" name="Google Shape;1028;g21c6743f1d7_1_2377"/>
          <p:cNvSpPr txBox="1"/>
          <p:nvPr>
            <p:ph idx="6" type="subTitle"/>
          </p:nvPr>
        </p:nvSpPr>
        <p:spPr>
          <a:xfrm>
            <a:off x="4638825" y="1729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9" name="Google Shape;1029;g21c6743f1d7_1_2377"/>
          <p:cNvSpPr txBox="1"/>
          <p:nvPr>
            <p:ph idx="7" type="subTitle"/>
          </p:nvPr>
        </p:nvSpPr>
        <p:spPr>
          <a:xfrm>
            <a:off x="4638825" y="39703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0" name="Google Shape;1030;g21c6743f1d7_1_2377"/>
          <p:cNvSpPr txBox="1"/>
          <p:nvPr>
            <p:ph idx="8" type="subTitle"/>
          </p:nvPr>
        </p:nvSpPr>
        <p:spPr>
          <a:xfrm>
            <a:off x="4638825" y="44233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1" name="Google Shape;1031;g21c6743f1d7_1_2377"/>
          <p:cNvSpPr txBox="1"/>
          <p:nvPr>
            <p:ph type="title"/>
          </p:nvPr>
        </p:nvSpPr>
        <p:spPr>
          <a:xfrm>
            <a:off x="457749" y="657050"/>
            <a:ext cx="82920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2" name="Google Shape;1032;g21c6743f1d7_1_2377"/>
          <p:cNvSpPr txBox="1"/>
          <p:nvPr>
            <p:ph idx="9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3" name="Google Shape;1033;g21c6743f1d7_1_2377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g21c6743f1d7_1_2377"/>
          <p:cNvSpPr/>
          <p:nvPr>
            <p:ph idx="13" type="pic"/>
          </p:nvPr>
        </p:nvSpPr>
        <p:spPr>
          <a:xfrm>
            <a:off x="520850" y="1317225"/>
            <a:ext cx="3798600" cy="1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1035" name="Google Shape;1035;g21c6743f1d7_1_2377"/>
          <p:cNvSpPr/>
          <p:nvPr>
            <p:ph idx="14" type="pic"/>
          </p:nvPr>
        </p:nvSpPr>
        <p:spPr>
          <a:xfrm>
            <a:off x="520850" y="3090250"/>
            <a:ext cx="3798600" cy="1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1036" name="Google Shape;1036;g21c6743f1d7_1_2377"/>
          <p:cNvSpPr txBox="1"/>
          <p:nvPr>
            <p:ph idx="15" type="subTitle"/>
          </p:nvPr>
        </p:nvSpPr>
        <p:spPr>
          <a:xfrm>
            <a:off x="6667125" y="31664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7" name="Google Shape;1037;g21c6743f1d7_1_2377"/>
          <p:cNvSpPr txBox="1"/>
          <p:nvPr>
            <p:ph idx="16" type="subTitle"/>
          </p:nvPr>
        </p:nvSpPr>
        <p:spPr>
          <a:xfrm>
            <a:off x="6667125" y="36194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8" name="Google Shape;1038;g21c6743f1d7_1_2377"/>
          <p:cNvSpPr txBox="1"/>
          <p:nvPr>
            <p:ph idx="17" type="subTitle"/>
          </p:nvPr>
        </p:nvSpPr>
        <p:spPr>
          <a:xfrm>
            <a:off x="4638825" y="31664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9" name="Google Shape;1039;g21c6743f1d7_1_2377"/>
          <p:cNvSpPr txBox="1"/>
          <p:nvPr>
            <p:ph idx="18" type="subTitle"/>
          </p:nvPr>
        </p:nvSpPr>
        <p:spPr>
          <a:xfrm>
            <a:off x="4638825" y="36194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0" name="Google Shape;1040;g21c6743f1d7_1_2377"/>
          <p:cNvSpPr txBox="1"/>
          <p:nvPr>
            <p:ph idx="19" type="subTitle"/>
          </p:nvPr>
        </p:nvSpPr>
        <p:spPr>
          <a:xfrm>
            <a:off x="6667125" y="214451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1" name="Google Shape;1041;g21c6743f1d7_1_2377"/>
          <p:cNvSpPr txBox="1"/>
          <p:nvPr>
            <p:ph idx="20" type="subTitle"/>
          </p:nvPr>
        </p:nvSpPr>
        <p:spPr>
          <a:xfrm>
            <a:off x="6667125" y="252131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2" name="Google Shape;1042;g21c6743f1d7_1_2377"/>
          <p:cNvSpPr txBox="1"/>
          <p:nvPr>
            <p:ph idx="21" type="subTitle"/>
          </p:nvPr>
        </p:nvSpPr>
        <p:spPr>
          <a:xfrm>
            <a:off x="4638825" y="214451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3" name="Google Shape;1043;g21c6743f1d7_1_2377"/>
          <p:cNvSpPr txBox="1"/>
          <p:nvPr>
            <p:ph idx="22" type="subTitle"/>
          </p:nvPr>
        </p:nvSpPr>
        <p:spPr>
          <a:xfrm>
            <a:off x="4638825" y="252131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orient="horz" pos="830">
          <p15:clr>
            <a:srgbClr val="FA7B17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with Images and More Stats 1">
  <p:cSld name="BLANK_1_2_1_2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21c6743f1d7_1_2400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6" name="Google Shape;1046;g21c6743f1d7_1_2400"/>
          <p:cNvSpPr txBox="1"/>
          <p:nvPr>
            <p:ph idx="1" type="subTitle"/>
          </p:nvPr>
        </p:nvSpPr>
        <p:spPr>
          <a:xfrm>
            <a:off x="6667125" y="1276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7" name="Google Shape;1047;g21c6743f1d7_1_2400"/>
          <p:cNvSpPr txBox="1"/>
          <p:nvPr>
            <p:ph idx="2" type="subTitle"/>
          </p:nvPr>
        </p:nvSpPr>
        <p:spPr>
          <a:xfrm>
            <a:off x="6667125" y="1729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8" name="Google Shape;1048;g21c6743f1d7_1_2400"/>
          <p:cNvSpPr txBox="1"/>
          <p:nvPr>
            <p:ph idx="3" type="subTitle"/>
          </p:nvPr>
        </p:nvSpPr>
        <p:spPr>
          <a:xfrm>
            <a:off x="4638825" y="1276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9" name="Google Shape;1049;g21c6743f1d7_1_2400"/>
          <p:cNvSpPr txBox="1"/>
          <p:nvPr>
            <p:ph idx="4" type="subTitle"/>
          </p:nvPr>
        </p:nvSpPr>
        <p:spPr>
          <a:xfrm>
            <a:off x="4638825" y="1729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0" name="Google Shape;1050;g21c6743f1d7_1_2400"/>
          <p:cNvSpPr txBox="1"/>
          <p:nvPr>
            <p:ph idx="5" type="subTitle"/>
          </p:nvPr>
        </p:nvSpPr>
        <p:spPr>
          <a:xfrm>
            <a:off x="4638825" y="40465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1" name="Google Shape;1051;g21c6743f1d7_1_2400"/>
          <p:cNvSpPr txBox="1"/>
          <p:nvPr>
            <p:ph idx="6" type="subTitle"/>
          </p:nvPr>
        </p:nvSpPr>
        <p:spPr>
          <a:xfrm>
            <a:off x="4638825" y="44995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2" name="Google Shape;1052;g21c6743f1d7_1_2400"/>
          <p:cNvSpPr txBox="1"/>
          <p:nvPr>
            <p:ph type="title"/>
          </p:nvPr>
        </p:nvSpPr>
        <p:spPr>
          <a:xfrm>
            <a:off x="457749" y="657050"/>
            <a:ext cx="83448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3" name="Google Shape;1053;g21c6743f1d7_1_2400"/>
          <p:cNvSpPr txBox="1"/>
          <p:nvPr>
            <p:ph idx="7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4" name="Google Shape;1054;g21c6743f1d7_1_2400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g21c6743f1d7_1_2400"/>
          <p:cNvSpPr/>
          <p:nvPr>
            <p:ph idx="8" type="pic"/>
          </p:nvPr>
        </p:nvSpPr>
        <p:spPr>
          <a:xfrm>
            <a:off x="520850" y="1317225"/>
            <a:ext cx="3798600" cy="1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1056" name="Google Shape;1056;g21c6743f1d7_1_2400"/>
          <p:cNvSpPr/>
          <p:nvPr>
            <p:ph idx="9" type="pic"/>
          </p:nvPr>
        </p:nvSpPr>
        <p:spPr>
          <a:xfrm>
            <a:off x="520850" y="3090250"/>
            <a:ext cx="3798600" cy="1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1057" name="Google Shape;1057;g21c6743f1d7_1_2400"/>
          <p:cNvSpPr txBox="1"/>
          <p:nvPr>
            <p:ph idx="13" type="subTitle"/>
          </p:nvPr>
        </p:nvSpPr>
        <p:spPr>
          <a:xfrm>
            <a:off x="6667125" y="31664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8" name="Google Shape;1058;g21c6743f1d7_1_2400"/>
          <p:cNvSpPr txBox="1"/>
          <p:nvPr>
            <p:ph idx="14" type="subTitle"/>
          </p:nvPr>
        </p:nvSpPr>
        <p:spPr>
          <a:xfrm>
            <a:off x="6667125" y="36194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9" name="Google Shape;1059;g21c6743f1d7_1_2400"/>
          <p:cNvSpPr txBox="1"/>
          <p:nvPr>
            <p:ph idx="15" type="subTitle"/>
          </p:nvPr>
        </p:nvSpPr>
        <p:spPr>
          <a:xfrm>
            <a:off x="4638825" y="31664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0" name="Google Shape;1060;g21c6743f1d7_1_2400"/>
          <p:cNvSpPr txBox="1"/>
          <p:nvPr>
            <p:ph idx="16" type="subTitle"/>
          </p:nvPr>
        </p:nvSpPr>
        <p:spPr>
          <a:xfrm>
            <a:off x="4638825" y="36194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1" name="Google Shape;1061;g21c6743f1d7_1_2400"/>
          <p:cNvSpPr txBox="1"/>
          <p:nvPr>
            <p:ph idx="17" type="subTitle"/>
          </p:nvPr>
        </p:nvSpPr>
        <p:spPr>
          <a:xfrm>
            <a:off x="6667125" y="214451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2" name="Google Shape;1062;g21c6743f1d7_1_2400"/>
          <p:cNvSpPr txBox="1"/>
          <p:nvPr>
            <p:ph idx="18" type="subTitle"/>
          </p:nvPr>
        </p:nvSpPr>
        <p:spPr>
          <a:xfrm>
            <a:off x="6667125" y="252131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3" name="Google Shape;1063;g21c6743f1d7_1_2400"/>
          <p:cNvSpPr txBox="1"/>
          <p:nvPr>
            <p:ph idx="19" type="subTitle"/>
          </p:nvPr>
        </p:nvSpPr>
        <p:spPr>
          <a:xfrm>
            <a:off x="4638825" y="214451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4" name="Google Shape;1064;g21c6743f1d7_1_2400"/>
          <p:cNvSpPr txBox="1"/>
          <p:nvPr>
            <p:ph idx="20" type="subTitle"/>
          </p:nvPr>
        </p:nvSpPr>
        <p:spPr>
          <a:xfrm>
            <a:off x="4638825" y="252131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5" name="Google Shape;1065;g21c6743f1d7_1_2400"/>
          <p:cNvSpPr txBox="1"/>
          <p:nvPr>
            <p:ph idx="21" type="subTitle"/>
          </p:nvPr>
        </p:nvSpPr>
        <p:spPr>
          <a:xfrm>
            <a:off x="6667125" y="40541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6" name="Google Shape;1066;g21c6743f1d7_1_2400"/>
          <p:cNvSpPr txBox="1"/>
          <p:nvPr>
            <p:ph idx="22" type="subTitle"/>
          </p:nvPr>
        </p:nvSpPr>
        <p:spPr>
          <a:xfrm>
            <a:off x="6667125" y="45071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orient="horz" pos="830">
          <p15:clr>
            <a:srgbClr val="FA7B17"/>
          </p15:clr>
        </p15:guide>
        <p15:guide id="4" orient="horz" pos="2935">
          <p15:clr>
            <a:srgbClr val="FA7B17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Left Image 1">
  <p:cSld name="BLANK_1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21c6743f1d7_1_2423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9" name="Google Shape;1069;g21c6743f1d7_1_2423"/>
          <p:cNvSpPr txBox="1"/>
          <p:nvPr>
            <p:ph type="title"/>
          </p:nvPr>
        </p:nvSpPr>
        <p:spPr>
          <a:xfrm>
            <a:off x="3505753" y="1304090"/>
            <a:ext cx="47541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0" name="Google Shape;1070;g21c6743f1d7_1_2423"/>
          <p:cNvSpPr txBox="1"/>
          <p:nvPr>
            <p:ph idx="1" type="subTitle"/>
          </p:nvPr>
        </p:nvSpPr>
        <p:spPr>
          <a:xfrm>
            <a:off x="350574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1" name="Google Shape;1071;g21c6743f1d7_1_2423"/>
          <p:cNvSpPr/>
          <p:nvPr/>
        </p:nvSpPr>
        <p:spPr>
          <a:xfrm>
            <a:off x="351160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g21c6743f1d7_1_2423"/>
          <p:cNvSpPr txBox="1"/>
          <p:nvPr>
            <p:ph idx="2" type="subTitle"/>
          </p:nvPr>
        </p:nvSpPr>
        <p:spPr>
          <a:xfrm>
            <a:off x="3511600" y="1934779"/>
            <a:ext cx="47541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b="0" i="0" sz="1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3" name="Google Shape;1073;g21c6743f1d7_1_2423"/>
          <p:cNvSpPr/>
          <p:nvPr>
            <p:ph idx="3" type="pic"/>
          </p:nvPr>
        </p:nvSpPr>
        <p:spPr>
          <a:xfrm>
            <a:off x="0" y="0"/>
            <a:ext cx="29844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orient="horz" pos="775">
          <p15:clr>
            <a:srgbClr val="FA7B17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Light Mint 1">
  <p:cSld name="BLANK_1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21c6743f1d7_1_2430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with Left Third">
  <p:cSld name="BLANK_1_2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1c6743f1d7_1_505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6" name="Google Shape;66;g21c6743f1d7_1_505"/>
          <p:cNvCxnSpPr/>
          <p:nvPr/>
        </p:nvCxnSpPr>
        <p:spPr>
          <a:xfrm>
            <a:off x="3017525" y="683950"/>
            <a:ext cx="0" cy="3879300"/>
          </a:xfrm>
          <a:prstGeom prst="straightConnector1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" name="Google Shape;67;g21c6743f1d7_1_505"/>
          <p:cNvSpPr txBox="1"/>
          <p:nvPr>
            <p:ph type="title"/>
          </p:nvPr>
        </p:nvSpPr>
        <p:spPr>
          <a:xfrm>
            <a:off x="457750" y="1114250"/>
            <a:ext cx="22413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g21c6743f1d7_1_505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g21c6743f1d7_1_505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21c6743f1d7_1_505"/>
          <p:cNvSpPr txBox="1"/>
          <p:nvPr>
            <p:ph idx="2" type="subTitle"/>
          </p:nvPr>
        </p:nvSpPr>
        <p:spPr>
          <a:xfrm>
            <a:off x="3426900" y="1114250"/>
            <a:ext cx="5211900" cy="29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Light Mint with Title 1">
  <p:cSld name="BLANK_1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21c6743f1d7_1_2432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8" name="Google Shape;1078;g21c6743f1d7_1_2432"/>
          <p:cNvSpPr txBox="1"/>
          <p:nvPr>
            <p:ph type="title"/>
          </p:nvPr>
        </p:nvSpPr>
        <p:spPr>
          <a:xfrm>
            <a:off x="457749" y="885650"/>
            <a:ext cx="8253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9" name="Google Shape;1079;g21c6743f1d7_1_2432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0" name="Google Shape;1080;g21c6743f1d7_1_2432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Mint with Title Divider 1">
  <p:cSld name="BLANK_1_1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21c6743f1d7_1_2437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3" name="Google Shape;1083;g21c6743f1d7_1_2437"/>
          <p:cNvSpPr txBox="1"/>
          <p:nvPr>
            <p:ph type="title"/>
          </p:nvPr>
        </p:nvSpPr>
        <p:spPr>
          <a:xfrm>
            <a:off x="457749" y="885650"/>
            <a:ext cx="82728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4" name="Google Shape;1084;g21c6743f1d7_1_2437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1085" name="Google Shape;1085;g21c6743f1d7_1_2437"/>
          <p:cNvCxnSpPr/>
          <p:nvPr/>
        </p:nvCxnSpPr>
        <p:spPr>
          <a:xfrm>
            <a:off x="4572000" y="1727650"/>
            <a:ext cx="0" cy="2835600"/>
          </a:xfrm>
          <a:prstGeom prst="straightConnector1">
            <a:avLst/>
          </a:prstGeom>
          <a:noFill/>
          <a:ln cap="flat" cmpd="sng" w="9525">
            <a:solidFill>
              <a:srgbClr val="041E4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86" name="Google Shape;1086;g21c6743f1d7_1_2437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ack 1">
  <p:cSld name="BLANK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21c6743f1d7_1_2443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hite 1">
  <p:cSld name="BLANK_1_1_1_1_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21c6743f1d7_1_2445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with Title and Body Text 1">
  <p:cSld name="BLANK_1_1_1_1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21c6743f1d7_1_2447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3" name="Google Shape;1093;g21c6743f1d7_1_2447"/>
          <p:cNvSpPr txBox="1"/>
          <p:nvPr>
            <p:ph type="title"/>
          </p:nvPr>
        </p:nvSpPr>
        <p:spPr>
          <a:xfrm>
            <a:off x="457749" y="276050"/>
            <a:ext cx="82062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4" name="Google Shape;1094;g21c6743f1d7_1_2447"/>
          <p:cNvSpPr txBox="1"/>
          <p:nvPr>
            <p:ph idx="1" type="subTitle"/>
          </p:nvPr>
        </p:nvSpPr>
        <p:spPr>
          <a:xfrm>
            <a:off x="461750" y="809575"/>
            <a:ext cx="82062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600"/>
              <a:buFont typeface="Lato"/>
              <a:buNone/>
              <a:defRPr b="0" i="0" sz="16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5" name="Google Shape;1095;g21c6743f1d7_1_2447"/>
          <p:cNvSpPr txBox="1"/>
          <p:nvPr>
            <p:ph idx="2" type="subTitle"/>
          </p:nvPr>
        </p:nvSpPr>
        <p:spPr>
          <a:xfrm>
            <a:off x="461750" y="1534125"/>
            <a:ext cx="8206200" cy="27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200"/>
              <a:buFont typeface="Lato"/>
              <a:buNone/>
              <a:defRPr b="0" i="0" sz="12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with Title Divider 1">
  <p:cSld name="BLANK_1_1_1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21c6743f1d7_1_2452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8" name="Google Shape;1098;g21c6743f1d7_1_2452"/>
          <p:cNvSpPr txBox="1"/>
          <p:nvPr>
            <p:ph type="title"/>
          </p:nvPr>
        </p:nvSpPr>
        <p:spPr>
          <a:xfrm>
            <a:off x="457749" y="885650"/>
            <a:ext cx="83064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9" name="Google Shape;1099;g21c6743f1d7_1_2452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1100" name="Google Shape;1100;g21c6743f1d7_1_2452"/>
          <p:cNvCxnSpPr/>
          <p:nvPr/>
        </p:nvCxnSpPr>
        <p:spPr>
          <a:xfrm>
            <a:off x="4572000" y="1727650"/>
            <a:ext cx="0" cy="2835600"/>
          </a:xfrm>
          <a:prstGeom prst="straightConnector1">
            <a:avLst/>
          </a:prstGeom>
          <a:noFill/>
          <a:ln cap="flat" cmpd="sng" w="9525">
            <a:solidFill>
              <a:srgbClr val="041E4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01" name="Google Shape;1101;g21c6743f1d7_1_2452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2 Col 3">
  <p:cSld name="BLANK_1_1_1_1_1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21c6743f1d7_1_2458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4" name="Google Shape;1104;g21c6743f1d7_1_2458"/>
          <p:cNvSpPr txBox="1"/>
          <p:nvPr>
            <p:ph type="title"/>
          </p:nvPr>
        </p:nvSpPr>
        <p:spPr>
          <a:xfrm>
            <a:off x="457749" y="885650"/>
            <a:ext cx="8253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5" name="Google Shape;1105;g21c6743f1d7_1_2458"/>
          <p:cNvSpPr txBox="1"/>
          <p:nvPr>
            <p:ph idx="1" type="subTitle"/>
          </p:nvPr>
        </p:nvSpPr>
        <p:spPr>
          <a:xfrm>
            <a:off x="460025" y="2111000"/>
            <a:ext cx="3655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6" name="Google Shape;1106;g21c6743f1d7_1_2458"/>
          <p:cNvSpPr txBox="1"/>
          <p:nvPr>
            <p:ph idx="2" type="subTitle"/>
          </p:nvPr>
        </p:nvSpPr>
        <p:spPr>
          <a:xfrm>
            <a:off x="4581150" y="2111000"/>
            <a:ext cx="3655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7" name="Google Shape;1107;g21c6743f1d7_1_2458"/>
          <p:cNvSpPr txBox="1"/>
          <p:nvPr>
            <p:ph idx="3" type="subTitle"/>
          </p:nvPr>
        </p:nvSpPr>
        <p:spPr>
          <a:xfrm>
            <a:off x="460025" y="3487850"/>
            <a:ext cx="3655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8" name="Google Shape;1108;g21c6743f1d7_1_2458"/>
          <p:cNvSpPr txBox="1"/>
          <p:nvPr>
            <p:ph idx="4" type="subTitle"/>
          </p:nvPr>
        </p:nvSpPr>
        <p:spPr>
          <a:xfrm>
            <a:off x="4581150" y="3487850"/>
            <a:ext cx="3655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9" name="Google Shape;1109;g21c6743f1d7_1_2458"/>
          <p:cNvSpPr txBox="1"/>
          <p:nvPr>
            <p:ph idx="5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0" name="Google Shape;1110;g21c6743f1d7_1_2458"/>
          <p:cNvSpPr/>
          <p:nvPr>
            <p:ph idx="6" type="pic"/>
          </p:nvPr>
        </p:nvSpPr>
        <p:spPr>
          <a:xfrm>
            <a:off x="457000" y="175006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1111" name="Google Shape;1111;g21c6743f1d7_1_2458"/>
          <p:cNvSpPr/>
          <p:nvPr>
            <p:ph idx="7" type="pic"/>
          </p:nvPr>
        </p:nvSpPr>
        <p:spPr>
          <a:xfrm>
            <a:off x="456988" y="312691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1112" name="Google Shape;1112;g21c6743f1d7_1_2458"/>
          <p:cNvSpPr/>
          <p:nvPr>
            <p:ph idx="8" type="pic"/>
          </p:nvPr>
        </p:nvSpPr>
        <p:spPr>
          <a:xfrm>
            <a:off x="4581150" y="175006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1113" name="Google Shape;1113;g21c6743f1d7_1_2458"/>
          <p:cNvSpPr/>
          <p:nvPr>
            <p:ph idx="9" type="pic"/>
          </p:nvPr>
        </p:nvSpPr>
        <p:spPr>
          <a:xfrm>
            <a:off x="4581150" y="312691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1114" name="Google Shape;1114;g21c6743f1d7_1_2458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231">
          <p15:clr>
            <a:srgbClr val="FA7B17"/>
          </p15:clr>
        </p15:guide>
        <p15:guide id="3" pos="2880">
          <p15:clr>
            <a:srgbClr val="FA7B17"/>
          </p15:clr>
        </p15:guide>
        <p15:guide id="4" orient="horz" pos="2194">
          <p15:clr>
            <a:srgbClr val="FA7B17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Mint 2 Col">
  <p:cSld name="BLANK_1_1_1_1_1_3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21c6743f1d7_1_2471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7" name="Google Shape;1117;g21c6743f1d7_1_2471"/>
          <p:cNvSpPr txBox="1"/>
          <p:nvPr>
            <p:ph type="title"/>
          </p:nvPr>
        </p:nvSpPr>
        <p:spPr>
          <a:xfrm>
            <a:off x="457749" y="885650"/>
            <a:ext cx="8253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8" name="Google Shape;1118;g21c6743f1d7_1_2471"/>
          <p:cNvSpPr txBox="1"/>
          <p:nvPr>
            <p:ph idx="1" type="subTitle"/>
          </p:nvPr>
        </p:nvSpPr>
        <p:spPr>
          <a:xfrm>
            <a:off x="460025" y="2111000"/>
            <a:ext cx="3655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9" name="Google Shape;1119;g21c6743f1d7_1_2471"/>
          <p:cNvSpPr txBox="1"/>
          <p:nvPr>
            <p:ph idx="2" type="subTitle"/>
          </p:nvPr>
        </p:nvSpPr>
        <p:spPr>
          <a:xfrm>
            <a:off x="4581150" y="2111000"/>
            <a:ext cx="3655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0" name="Google Shape;1120;g21c6743f1d7_1_2471"/>
          <p:cNvSpPr txBox="1"/>
          <p:nvPr>
            <p:ph idx="3" type="subTitle"/>
          </p:nvPr>
        </p:nvSpPr>
        <p:spPr>
          <a:xfrm>
            <a:off x="460025" y="3487850"/>
            <a:ext cx="3655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1" name="Google Shape;1121;g21c6743f1d7_1_2471"/>
          <p:cNvSpPr txBox="1"/>
          <p:nvPr>
            <p:ph idx="4" type="subTitle"/>
          </p:nvPr>
        </p:nvSpPr>
        <p:spPr>
          <a:xfrm>
            <a:off x="4581150" y="3487850"/>
            <a:ext cx="3655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2" name="Google Shape;1122;g21c6743f1d7_1_2471"/>
          <p:cNvSpPr txBox="1"/>
          <p:nvPr>
            <p:ph idx="5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3" name="Google Shape;1123;g21c6743f1d7_1_2471"/>
          <p:cNvSpPr/>
          <p:nvPr>
            <p:ph idx="6" type="pic"/>
          </p:nvPr>
        </p:nvSpPr>
        <p:spPr>
          <a:xfrm>
            <a:off x="457000" y="175006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1124" name="Google Shape;1124;g21c6743f1d7_1_2471"/>
          <p:cNvSpPr/>
          <p:nvPr>
            <p:ph idx="7" type="pic"/>
          </p:nvPr>
        </p:nvSpPr>
        <p:spPr>
          <a:xfrm>
            <a:off x="456988" y="312691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1125" name="Google Shape;1125;g21c6743f1d7_1_2471"/>
          <p:cNvSpPr/>
          <p:nvPr>
            <p:ph idx="8" type="pic"/>
          </p:nvPr>
        </p:nvSpPr>
        <p:spPr>
          <a:xfrm>
            <a:off x="4581150" y="175006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1126" name="Google Shape;1126;g21c6743f1d7_1_2471"/>
          <p:cNvSpPr/>
          <p:nvPr>
            <p:ph idx="9" type="pic"/>
          </p:nvPr>
        </p:nvSpPr>
        <p:spPr>
          <a:xfrm>
            <a:off x="4581150" y="312691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1127" name="Google Shape;1127;g21c6743f1d7_1_2471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231">
          <p15:clr>
            <a:srgbClr val="FA7B17"/>
          </p15:clr>
        </p15:guide>
        <p15:guide id="3" pos="2880">
          <p15:clr>
            <a:srgbClr val="FA7B17"/>
          </p15:clr>
        </p15:guide>
        <p15:guide id="4" orient="horz" pos="2194">
          <p15:clr>
            <a:srgbClr val="FA7B17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2 Col 2 1">
  <p:cSld name="BLANK_1_1_1_1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21c6743f1d7_1_2484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0" name="Google Shape;1130;g21c6743f1d7_1_2484"/>
          <p:cNvSpPr txBox="1"/>
          <p:nvPr>
            <p:ph type="title"/>
          </p:nvPr>
        </p:nvSpPr>
        <p:spPr>
          <a:xfrm>
            <a:off x="457749" y="885650"/>
            <a:ext cx="82290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1" name="Google Shape;1131;g21c6743f1d7_1_2484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2" name="Google Shape;1132;g21c6743f1d7_1_2484"/>
          <p:cNvSpPr txBox="1"/>
          <p:nvPr>
            <p:ph idx="2" type="subTitle"/>
          </p:nvPr>
        </p:nvSpPr>
        <p:spPr>
          <a:xfrm>
            <a:off x="1592925" y="1650775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3" name="Google Shape;1133;g21c6743f1d7_1_2484"/>
          <p:cNvSpPr txBox="1"/>
          <p:nvPr>
            <p:ph idx="3" type="subTitle"/>
          </p:nvPr>
        </p:nvSpPr>
        <p:spPr>
          <a:xfrm>
            <a:off x="1592925" y="2179975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4" name="Google Shape;1134;g21c6743f1d7_1_2484"/>
          <p:cNvSpPr txBox="1"/>
          <p:nvPr>
            <p:ph idx="4" type="subTitle"/>
          </p:nvPr>
        </p:nvSpPr>
        <p:spPr>
          <a:xfrm>
            <a:off x="1592925" y="3125850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5" name="Google Shape;1135;g21c6743f1d7_1_2484"/>
          <p:cNvSpPr txBox="1"/>
          <p:nvPr>
            <p:ph idx="5" type="subTitle"/>
          </p:nvPr>
        </p:nvSpPr>
        <p:spPr>
          <a:xfrm>
            <a:off x="1592925" y="3655050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6" name="Google Shape;1136;g21c6743f1d7_1_2484"/>
          <p:cNvSpPr txBox="1"/>
          <p:nvPr>
            <p:ph idx="6" type="subTitle"/>
          </p:nvPr>
        </p:nvSpPr>
        <p:spPr>
          <a:xfrm>
            <a:off x="5083500" y="1650775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7" name="Google Shape;1137;g21c6743f1d7_1_2484"/>
          <p:cNvSpPr txBox="1"/>
          <p:nvPr>
            <p:ph idx="7" type="subTitle"/>
          </p:nvPr>
        </p:nvSpPr>
        <p:spPr>
          <a:xfrm>
            <a:off x="5083500" y="2179975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8" name="Google Shape;1138;g21c6743f1d7_1_2484"/>
          <p:cNvSpPr txBox="1"/>
          <p:nvPr>
            <p:ph idx="8" type="subTitle"/>
          </p:nvPr>
        </p:nvSpPr>
        <p:spPr>
          <a:xfrm>
            <a:off x="5083500" y="3125850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9" name="Google Shape;1139;g21c6743f1d7_1_2484"/>
          <p:cNvSpPr txBox="1"/>
          <p:nvPr>
            <p:ph idx="9" type="subTitle"/>
          </p:nvPr>
        </p:nvSpPr>
        <p:spPr>
          <a:xfrm>
            <a:off x="5083500" y="3655050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0" name="Google Shape;1140;g21c6743f1d7_1_2484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287">
          <p15:clr>
            <a:srgbClr val="FA7B17"/>
          </p15:clr>
        </p15:guide>
        <p15:guide id="4" pos="5472">
          <p15:clr>
            <a:srgbClr val="FA7B17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Mint 2 Col 2">
  <p:cSld name="BLANK_1_1_1_1_1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21c6743f1d7_1_2497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3" name="Google Shape;1143;g21c6743f1d7_1_2497"/>
          <p:cNvSpPr txBox="1"/>
          <p:nvPr>
            <p:ph type="title"/>
          </p:nvPr>
        </p:nvSpPr>
        <p:spPr>
          <a:xfrm>
            <a:off x="457749" y="885650"/>
            <a:ext cx="82290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4" name="Google Shape;1144;g21c6743f1d7_1_2497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5" name="Google Shape;1145;g21c6743f1d7_1_2497"/>
          <p:cNvSpPr txBox="1"/>
          <p:nvPr>
            <p:ph idx="2" type="subTitle"/>
          </p:nvPr>
        </p:nvSpPr>
        <p:spPr>
          <a:xfrm>
            <a:off x="1592925" y="1650775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3200"/>
              <a:buFont typeface="Lato Light"/>
              <a:buNone/>
              <a:defRPr b="0" i="0" sz="32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6" name="Google Shape;1146;g21c6743f1d7_1_2497"/>
          <p:cNvSpPr txBox="1"/>
          <p:nvPr>
            <p:ph idx="3" type="subTitle"/>
          </p:nvPr>
        </p:nvSpPr>
        <p:spPr>
          <a:xfrm>
            <a:off x="1592925" y="2179975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7" name="Google Shape;1147;g21c6743f1d7_1_2497"/>
          <p:cNvSpPr txBox="1"/>
          <p:nvPr>
            <p:ph idx="4" type="subTitle"/>
          </p:nvPr>
        </p:nvSpPr>
        <p:spPr>
          <a:xfrm>
            <a:off x="1592925" y="3125850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3200"/>
              <a:buFont typeface="Lato Light"/>
              <a:buNone/>
              <a:defRPr b="0" i="0" sz="32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8" name="Google Shape;1148;g21c6743f1d7_1_2497"/>
          <p:cNvSpPr txBox="1"/>
          <p:nvPr>
            <p:ph idx="5" type="subTitle"/>
          </p:nvPr>
        </p:nvSpPr>
        <p:spPr>
          <a:xfrm>
            <a:off x="1592925" y="3655050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9" name="Google Shape;1149;g21c6743f1d7_1_2497"/>
          <p:cNvSpPr txBox="1"/>
          <p:nvPr>
            <p:ph idx="6" type="subTitle"/>
          </p:nvPr>
        </p:nvSpPr>
        <p:spPr>
          <a:xfrm>
            <a:off x="5083500" y="1650775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3200"/>
              <a:buFont typeface="Lato Light"/>
              <a:buNone/>
              <a:defRPr b="0" i="0" sz="32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0" name="Google Shape;1150;g21c6743f1d7_1_2497"/>
          <p:cNvSpPr txBox="1"/>
          <p:nvPr>
            <p:ph idx="7" type="subTitle"/>
          </p:nvPr>
        </p:nvSpPr>
        <p:spPr>
          <a:xfrm>
            <a:off x="5083500" y="2179975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1" name="Google Shape;1151;g21c6743f1d7_1_2497"/>
          <p:cNvSpPr txBox="1"/>
          <p:nvPr>
            <p:ph idx="8" type="subTitle"/>
          </p:nvPr>
        </p:nvSpPr>
        <p:spPr>
          <a:xfrm>
            <a:off x="5083500" y="3125850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3200"/>
              <a:buFont typeface="Lato Light"/>
              <a:buNone/>
              <a:defRPr b="0" i="0" sz="32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2" name="Google Shape;1152;g21c6743f1d7_1_2497"/>
          <p:cNvSpPr txBox="1"/>
          <p:nvPr>
            <p:ph idx="9" type="subTitle"/>
          </p:nvPr>
        </p:nvSpPr>
        <p:spPr>
          <a:xfrm>
            <a:off x="5083500" y="3655050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3" name="Google Shape;1153;g21c6743f1d7_1_2497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287">
          <p15:clr>
            <a:srgbClr val="FA7B17"/>
          </p15:clr>
        </p15:guide>
        <p15:guide id="4" pos="5472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with Left Third 1">
  <p:cSld name="BLANK_1_2_1_2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1c6743f1d7_1_512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3" name="Google Shape;73;g21c6743f1d7_1_512"/>
          <p:cNvCxnSpPr/>
          <p:nvPr/>
        </p:nvCxnSpPr>
        <p:spPr>
          <a:xfrm>
            <a:off x="3017525" y="683950"/>
            <a:ext cx="0" cy="3879300"/>
          </a:xfrm>
          <a:prstGeom prst="straightConnector1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" name="Google Shape;74;g21c6743f1d7_1_512"/>
          <p:cNvSpPr txBox="1"/>
          <p:nvPr>
            <p:ph type="title"/>
          </p:nvPr>
        </p:nvSpPr>
        <p:spPr>
          <a:xfrm>
            <a:off x="457750" y="1114250"/>
            <a:ext cx="22413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g21c6743f1d7_1_512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g21c6743f1d7_1_512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g21c6743f1d7_1_512"/>
          <p:cNvSpPr txBox="1"/>
          <p:nvPr>
            <p:ph idx="2" type="subTitle"/>
          </p:nvPr>
        </p:nvSpPr>
        <p:spPr>
          <a:xfrm>
            <a:off x="461750" y="2635300"/>
            <a:ext cx="2241300" cy="1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3 Col 1">
  <p:cSld name="BLANK_1_1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21c6743f1d7_1_2510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6" name="Google Shape;1156;g21c6743f1d7_1_2510"/>
          <p:cNvSpPr txBox="1"/>
          <p:nvPr>
            <p:ph type="title"/>
          </p:nvPr>
        </p:nvSpPr>
        <p:spPr>
          <a:xfrm>
            <a:off x="457749" y="885650"/>
            <a:ext cx="82293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7" name="Google Shape;1157;g21c6743f1d7_1_2510"/>
          <p:cNvSpPr txBox="1"/>
          <p:nvPr>
            <p:ph idx="1" type="subTitle"/>
          </p:nvPr>
        </p:nvSpPr>
        <p:spPr>
          <a:xfrm>
            <a:off x="460025" y="218720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8" name="Google Shape;1158;g21c6743f1d7_1_2510"/>
          <p:cNvSpPr txBox="1"/>
          <p:nvPr>
            <p:ph idx="2" type="subTitle"/>
          </p:nvPr>
        </p:nvSpPr>
        <p:spPr>
          <a:xfrm>
            <a:off x="3438150" y="218720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9" name="Google Shape;1159;g21c6743f1d7_1_2510"/>
          <p:cNvSpPr txBox="1"/>
          <p:nvPr>
            <p:ph idx="3" type="subTitle"/>
          </p:nvPr>
        </p:nvSpPr>
        <p:spPr>
          <a:xfrm>
            <a:off x="6416275" y="218720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0" name="Google Shape;1160;g21c6743f1d7_1_2510"/>
          <p:cNvSpPr txBox="1"/>
          <p:nvPr>
            <p:ph idx="4" type="subTitle"/>
          </p:nvPr>
        </p:nvSpPr>
        <p:spPr>
          <a:xfrm>
            <a:off x="460025" y="348785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1" name="Google Shape;1161;g21c6743f1d7_1_2510"/>
          <p:cNvSpPr txBox="1"/>
          <p:nvPr>
            <p:ph idx="5" type="subTitle"/>
          </p:nvPr>
        </p:nvSpPr>
        <p:spPr>
          <a:xfrm>
            <a:off x="3438150" y="348785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2" name="Google Shape;1162;g21c6743f1d7_1_2510"/>
          <p:cNvSpPr txBox="1"/>
          <p:nvPr>
            <p:ph idx="6" type="subTitle"/>
          </p:nvPr>
        </p:nvSpPr>
        <p:spPr>
          <a:xfrm>
            <a:off x="6416275" y="348785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3" name="Google Shape;1163;g21c6743f1d7_1_2510"/>
          <p:cNvSpPr txBox="1"/>
          <p:nvPr>
            <p:ph idx="7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4" name="Google Shape;1164;g21c6743f1d7_1_2510"/>
          <p:cNvSpPr/>
          <p:nvPr>
            <p:ph idx="8" type="pic"/>
          </p:nvPr>
        </p:nvSpPr>
        <p:spPr>
          <a:xfrm>
            <a:off x="457000" y="182626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1165" name="Google Shape;1165;g21c6743f1d7_1_2510"/>
          <p:cNvSpPr/>
          <p:nvPr>
            <p:ph idx="9" type="pic"/>
          </p:nvPr>
        </p:nvSpPr>
        <p:spPr>
          <a:xfrm>
            <a:off x="456988" y="312691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1166" name="Google Shape;1166;g21c6743f1d7_1_2510"/>
          <p:cNvSpPr/>
          <p:nvPr>
            <p:ph idx="13" type="pic"/>
          </p:nvPr>
        </p:nvSpPr>
        <p:spPr>
          <a:xfrm>
            <a:off x="3438150" y="182626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1167" name="Google Shape;1167;g21c6743f1d7_1_2510"/>
          <p:cNvSpPr/>
          <p:nvPr>
            <p:ph idx="14" type="pic"/>
          </p:nvPr>
        </p:nvSpPr>
        <p:spPr>
          <a:xfrm>
            <a:off x="3435138" y="312691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1168" name="Google Shape;1168;g21c6743f1d7_1_2510"/>
          <p:cNvSpPr/>
          <p:nvPr>
            <p:ph idx="15" type="pic"/>
          </p:nvPr>
        </p:nvSpPr>
        <p:spPr>
          <a:xfrm>
            <a:off x="6413263" y="182626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1169" name="Google Shape;1169;g21c6743f1d7_1_2510"/>
          <p:cNvSpPr/>
          <p:nvPr>
            <p:ph idx="16" type="pic"/>
          </p:nvPr>
        </p:nvSpPr>
        <p:spPr>
          <a:xfrm>
            <a:off x="6413288" y="312691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1170" name="Google Shape;1170;g21c6743f1d7_1_2510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2475">
          <p15:clr>
            <a:srgbClr val="FA7B17"/>
          </p15:clr>
        </p15:guide>
        <p15:guide id="3" orient="horz" pos="1231">
          <p15:clr>
            <a:srgbClr val="FA7B17"/>
          </p15:clr>
        </p15:guide>
        <p15:guide id="4" pos="2166">
          <p15:clr>
            <a:srgbClr val="FA7B17"/>
          </p15:clr>
        </p15:guide>
        <p15:guide id="5" pos="4040">
          <p15:clr>
            <a:srgbClr val="FA7B17"/>
          </p15:clr>
        </p15:guide>
        <p15:guide id="6" orient="horz" pos="2194">
          <p15:clr>
            <a:srgbClr val="FA7B17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Mint 3 Col">
  <p:cSld name="BLANK_1_1_1_1_1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21c6743f1d7_1_2527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3" name="Google Shape;1173;g21c6743f1d7_1_2527"/>
          <p:cNvSpPr txBox="1"/>
          <p:nvPr>
            <p:ph type="title"/>
          </p:nvPr>
        </p:nvSpPr>
        <p:spPr>
          <a:xfrm>
            <a:off x="457749" y="885650"/>
            <a:ext cx="82293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4" name="Google Shape;1174;g21c6743f1d7_1_2527"/>
          <p:cNvSpPr txBox="1"/>
          <p:nvPr>
            <p:ph idx="1" type="subTitle"/>
          </p:nvPr>
        </p:nvSpPr>
        <p:spPr>
          <a:xfrm>
            <a:off x="460025" y="218720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5" name="Google Shape;1175;g21c6743f1d7_1_2527"/>
          <p:cNvSpPr txBox="1"/>
          <p:nvPr>
            <p:ph idx="2" type="subTitle"/>
          </p:nvPr>
        </p:nvSpPr>
        <p:spPr>
          <a:xfrm>
            <a:off x="3438150" y="218720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6" name="Google Shape;1176;g21c6743f1d7_1_2527"/>
          <p:cNvSpPr txBox="1"/>
          <p:nvPr>
            <p:ph idx="3" type="subTitle"/>
          </p:nvPr>
        </p:nvSpPr>
        <p:spPr>
          <a:xfrm>
            <a:off x="6416275" y="218720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7" name="Google Shape;1177;g21c6743f1d7_1_2527"/>
          <p:cNvSpPr txBox="1"/>
          <p:nvPr>
            <p:ph idx="4" type="subTitle"/>
          </p:nvPr>
        </p:nvSpPr>
        <p:spPr>
          <a:xfrm>
            <a:off x="460025" y="348785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8" name="Google Shape;1178;g21c6743f1d7_1_2527"/>
          <p:cNvSpPr txBox="1"/>
          <p:nvPr>
            <p:ph idx="5" type="subTitle"/>
          </p:nvPr>
        </p:nvSpPr>
        <p:spPr>
          <a:xfrm>
            <a:off x="3438150" y="348785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9" name="Google Shape;1179;g21c6743f1d7_1_2527"/>
          <p:cNvSpPr txBox="1"/>
          <p:nvPr>
            <p:ph idx="6" type="subTitle"/>
          </p:nvPr>
        </p:nvSpPr>
        <p:spPr>
          <a:xfrm>
            <a:off x="6416275" y="348785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0" name="Google Shape;1180;g21c6743f1d7_1_2527"/>
          <p:cNvSpPr txBox="1"/>
          <p:nvPr>
            <p:ph idx="7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1" name="Google Shape;1181;g21c6743f1d7_1_2527"/>
          <p:cNvSpPr/>
          <p:nvPr>
            <p:ph idx="8" type="pic"/>
          </p:nvPr>
        </p:nvSpPr>
        <p:spPr>
          <a:xfrm>
            <a:off x="457000" y="182626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1182" name="Google Shape;1182;g21c6743f1d7_1_2527"/>
          <p:cNvSpPr/>
          <p:nvPr>
            <p:ph idx="9" type="pic"/>
          </p:nvPr>
        </p:nvSpPr>
        <p:spPr>
          <a:xfrm>
            <a:off x="456988" y="312691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1183" name="Google Shape;1183;g21c6743f1d7_1_2527"/>
          <p:cNvSpPr/>
          <p:nvPr>
            <p:ph idx="13" type="pic"/>
          </p:nvPr>
        </p:nvSpPr>
        <p:spPr>
          <a:xfrm>
            <a:off x="3438150" y="182626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1184" name="Google Shape;1184;g21c6743f1d7_1_2527"/>
          <p:cNvSpPr/>
          <p:nvPr>
            <p:ph idx="14" type="pic"/>
          </p:nvPr>
        </p:nvSpPr>
        <p:spPr>
          <a:xfrm>
            <a:off x="3435138" y="312691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1185" name="Google Shape;1185;g21c6743f1d7_1_2527"/>
          <p:cNvSpPr/>
          <p:nvPr>
            <p:ph idx="15" type="pic"/>
          </p:nvPr>
        </p:nvSpPr>
        <p:spPr>
          <a:xfrm>
            <a:off x="6413263" y="182626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1186" name="Google Shape;1186;g21c6743f1d7_1_2527"/>
          <p:cNvSpPr/>
          <p:nvPr>
            <p:ph idx="16" type="pic"/>
          </p:nvPr>
        </p:nvSpPr>
        <p:spPr>
          <a:xfrm>
            <a:off x="6413288" y="312691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1187" name="Google Shape;1187;g21c6743f1d7_1_2527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2475">
          <p15:clr>
            <a:srgbClr val="FA7B17"/>
          </p15:clr>
        </p15:guide>
        <p15:guide id="3" orient="horz" pos="1231">
          <p15:clr>
            <a:srgbClr val="FA7B17"/>
          </p15:clr>
        </p15:guide>
        <p15:guide id="4" pos="2166">
          <p15:clr>
            <a:srgbClr val="FA7B17"/>
          </p15:clr>
        </p15:guide>
        <p15:guide id="5" pos="4040">
          <p15:clr>
            <a:srgbClr val="FA7B17"/>
          </p15:clr>
        </p15:guide>
        <p15:guide id="6" orient="horz" pos="2194">
          <p15:clr>
            <a:srgbClr val="FA7B17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3 Col 2 1">
  <p:cSld name="BLANK_1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21c6743f1d7_1_2544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0" name="Google Shape;1190;g21c6743f1d7_1_2544"/>
          <p:cNvSpPr txBox="1"/>
          <p:nvPr>
            <p:ph type="title"/>
          </p:nvPr>
        </p:nvSpPr>
        <p:spPr>
          <a:xfrm>
            <a:off x="457750" y="885650"/>
            <a:ext cx="81720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1" name="Google Shape;1191;g21c6743f1d7_1_2544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2" name="Google Shape;1192;g21c6743f1d7_1_2544"/>
          <p:cNvSpPr txBox="1"/>
          <p:nvPr>
            <p:ph idx="2" type="subTitle"/>
          </p:nvPr>
        </p:nvSpPr>
        <p:spPr>
          <a:xfrm>
            <a:off x="907125" y="1650775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3" name="Google Shape;1193;g21c6743f1d7_1_2544"/>
          <p:cNvSpPr txBox="1"/>
          <p:nvPr>
            <p:ph idx="3" type="subTitle"/>
          </p:nvPr>
        </p:nvSpPr>
        <p:spPr>
          <a:xfrm>
            <a:off x="907125" y="2179975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4" name="Google Shape;1194;g21c6743f1d7_1_2544"/>
          <p:cNvSpPr txBox="1"/>
          <p:nvPr>
            <p:ph idx="4" type="subTitle"/>
          </p:nvPr>
        </p:nvSpPr>
        <p:spPr>
          <a:xfrm>
            <a:off x="907125" y="3125850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5" name="Google Shape;1195;g21c6743f1d7_1_2544"/>
          <p:cNvSpPr txBox="1"/>
          <p:nvPr>
            <p:ph idx="5" type="subTitle"/>
          </p:nvPr>
        </p:nvSpPr>
        <p:spPr>
          <a:xfrm>
            <a:off x="907125" y="3655050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6" name="Google Shape;1196;g21c6743f1d7_1_2544"/>
          <p:cNvSpPr txBox="1"/>
          <p:nvPr>
            <p:ph idx="6" type="subTitle"/>
          </p:nvPr>
        </p:nvSpPr>
        <p:spPr>
          <a:xfrm>
            <a:off x="3330900" y="1650775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7" name="Google Shape;1197;g21c6743f1d7_1_2544"/>
          <p:cNvSpPr txBox="1"/>
          <p:nvPr>
            <p:ph idx="7" type="subTitle"/>
          </p:nvPr>
        </p:nvSpPr>
        <p:spPr>
          <a:xfrm>
            <a:off x="3330900" y="2179975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8" name="Google Shape;1198;g21c6743f1d7_1_2544"/>
          <p:cNvSpPr txBox="1"/>
          <p:nvPr>
            <p:ph idx="8" type="subTitle"/>
          </p:nvPr>
        </p:nvSpPr>
        <p:spPr>
          <a:xfrm>
            <a:off x="3330900" y="3125850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9" name="Google Shape;1199;g21c6743f1d7_1_2544"/>
          <p:cNvSpPr txBox="1"/>
          <p:nvPr>
            <p:ph idx="9" type="subTitle"/>
          </p:nvPr>
        </p:nvSpPr>
        <p:spPr>
          <a:xfrm>
            <a:off x="3330900" y="3655050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0" name="Google Shape;1200;g21c6743f1d7_1_2544"/>
          <p:cNvSpPr txBox="1"/>
          <p:nvPr>
            <p:ph idx="13" type="subTitle"/>
          </p:nvPr>
        </p:nvSpPr>
        <p:spPr>
          <a:xfrm>
            <a:off x="5754675" y="1650775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1" name="Google Shape;1201;g21c6743f1d7_1_2544"/>
          <p:cNvSpPr txBox="1"/>
          <p:nvPr>
            <p:ph idx="14" type="subTitle"/>
          </p:nvPr>
        </p:nvSpPr>
        <p:spPr>
          <a:xfrm>
            <a:off x="5754675" y="2179975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2" name="Google Shape;1202;g21c6743f1d7_1_2544"/>
          <p:cNvSpPr txBox="1"/>
          <p:nvPr>
            <p:ph idx="15" type="subTitle"/>
          </p:nvPr>
        </p:nvSpPr>
        <p:spPr>
          <a:xfrm>
            <a:off x="5754675" y="3118900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3" name="Google Shape;1203;g21c6743f1d7_1_2544"/>
          <p:cNvSpPr txBox="1"/>
          <p:nvPr>
            <p:ph idx="16" type="subTitle"/>
          </p:nvPr>
        </p:nvSpPr>
        <p:spPr>
          <a:xfrm>
            <a:off x="5754675" y="3648100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4" name="Google Shape;1204;g21c6743f1d7_1_2544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5 Col Boxes 1">
  <p:cSld name="BLANK_1_1_1_1_1_1_1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21c6743f1d7_1_2561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7" name="Google Shape;1207;g21c6743f1d7_1_2561"/>
          <p:cNvSpPr txBox="1"/>
          <p:nvPr>
            <p:ph type="title"/>
          </p:nvPr>
        </p:nvSpPr>
        <p:spPr>
          <a:xfrm>
            <a:off x="457749" y="885650"/>
            <a:ext cx="81393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8" name="Google Shape;1208;g21c6743f1d7_1_2561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9" name="Google Shape;1209;g21c6743f1d7_1_2561"/>
          <p:cNvSpPr/>
          <p:nvPr/>
        </p:nvSpPr>
        <p:spPr>
          <a:xfrm>
            <a:off x="472300" y="1737000"/>
            <a:ext cx="15315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0" name="Google Shape;1210;g21c6743f1d7_1_2561"/>
          <p:cNvSpPr txBox="1"/>
          <p:nvPr>
            <p:ph idx="2" type="title"/>
          </p:nvPr>
        </p:nvSpPr>
        <p:spPr>
          <a:xfrm>
            <a:off x="622900" y="2454675"/>
            <a:ext cx="1227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1" name="Google Shape;1211;g21c6743f1d7_1_2561"/>
          <p:cNvSpPr txBox="1"/>
          <p:nvPr>
            <p:ph idx="3" type="subTitle"/>
          </p:nvPr>
        </p:nvSpPr>
        <p:spPr>
          <a:xfrm>
            <a:off x="622900" y="2987850"/>
            <a:ext cx="12276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2" name="Google Shape;1212;g21c6743f1d7_1_2561"/>
          <p:cNvSpPr/>
          <p:nvPr>
            <p:ph idx="4" type="pic"/>
          </p:nvPr>
        </p:nvSpPr>
        <p:spPr>
          <a:xfrm>
            <a:off x="622907" y="2027163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13" name="Google Shape;1213;g21c6743f1d7_1_2561"/>
          <p:cNvSpPr/>
          <p:nvPr/>
        </p:nvSpPr>
        <p:spPr>
          <a:xfrm>
            <a:off x="2120626" y="1737625"/>
            <a:ext cx="15315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4" name="Google Shape;1214;g21c6743f1d7_1_2561"/>
          <p:cNvSpPr txBox="1"/>
          <p:nvPr>
            <p:ph idx="5" type="title"/>
          </p:nvPr>
        </p:nvSpPr>
        <p:spPr>
          <a:xfrm>
            <a:off x="2271226" y="2455300"/>
            <a:ext cx="1227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5" name="Google Shape;1215;g21c6743f1d7_1_2561"/>
          <p:cNvSpPr txBox="1"/>
          <p:nvPr>
            <p:ph idx="6" type="subTitle"/>
          </p:nvPr>
        </p:nvSpPr>
        <p:spPr>
          <a:xfrm>
            <a:off x="2271226" y="2988475"/>
            <a:ext cx="12276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6" name="Google Shape;1216;g21c6743f1d7_1_2561"/>
          <p:cNvSpPr/>
          <p:nvPr>
            <p:ph idx="7" type="pic"/>
          </p:nvPr>
        </p:nvSpPr>
        <p:spPr>
          <a:xfrm>
            <a:off x="2347433" y="20277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17" name="Google Shape;1217;g21c6743f1d7_1_2561"/>
          <p:cNvSpPr/>
          <p:nvPr/>
        </p:nvSpPr>
        <p:spPr>
          <a:xfrm>
            <a:off x="3768951" y="1737625"/>
            <a:ext cx="15315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8" name="Google Shape;1218;g21c6743f1d7_1_2561"/>
          <p:cNvSpPr txBox="1"/>
          <p:nvPr>
            <p:ph idx="8" type="title"/>
          </p:nvPr>
        </p:nvSpPr>
        <p:spPr>
          <a:xfrm>
            <a:off x="3919551" y="2455300"/>
            <a:ext cx="1227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9" name="Google Shape;1219;g21c6743f1d7_1_2561"/>
          <p:cNvSpPr txBox="1"/>
          <p:nvPr>
            <p:ph idx="9" type="subTitle"/>
          </p:nvPr>
        </p:nvSpPr>
        <p:spPr>
          <a:xfrm>
            <a:off x="3919551" y="2988475"/>
            <a:ext cx="12276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0" name="Google Shape;1220;g21c6743f1d7_1_2561"/>
          <p:cNvSpPr/>
          <p:nvPr>
            <p:ph idx="13" type="pic"/>
          </p:nvPr>
        </p:nvSpPr>
        <p:spPr>
          <a:xfrm>
            <a:off x="3919558" y="20277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21" name="Google Shape;1221;g21c6743f1d7_1_2561"/>
          <p:cNvSpPr/>
          <p:nvPr/>
        </p:nvSpPr>
        <p:spPr>
          <a:xfrm>
            <a:off x="5417276" y="1737000"/>
            <a:ext cx="15315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2" name="Google Shape;1222;g21c6743f1d7_1_2561"/>
          <p:cNvSpPr txBox="1"/>
          <p:nvPr>
            <p:ph idx="14" type="title"/>
          </p:nvPr>
        </p:nvSpPr>
        <p:spPr>
          <a:xfrm>
            <a:off x="5567876" y="2454675"/>
            <a:ext cx="1227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3" name="Google Shape;1223;g21c6743f1d7_1_2561"/>
          <p:cNvSpPr txBox="1"/>
          <p:nvPr>
            <p:ph idx="15" type="subTitle"/>
          </p:nvPr>
        </p:nvSpPr>
        <p:spPr>
          <a:xfrm>
            <a:off x="5567876" y="2987850"/>
            <a:ext cx="12276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4" name="Google Shape;1224;g21c6743f1d7_1_2561"/>
          <p:cNvSpPr/>
          <p:nvPr>
            <p:ph idx="16" type="pic"/>
          </p:nvPr>
        </p:nvSpPr>
        <p:spPr>
          <a:xfrm>
            <a:off x="5567883" y="2027163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25" name="Google Shape;1225;g21c6743f1d7_1_2561"/>
          <p:cNvSpPr/>
          <p:nvPr/>
        </p:nvSpPr>
        <p:spPr>
          <a:xfrm>
            <a:off x="7065601" y="1741538"/>
            <a:ext cx="15315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6" name="Google Shape;1226;g21c6743f1d7_1_2561"/>
          <p:cNvSpPr txBox="1"/>
          <p:nvPr>
            <p:ph idx="17" type="title"/>
          </p:nvPr>
        </p:nvSpPr>
        <p:spPr>
          <a:xfrm>
            <a:off x="7216201" y="2459213"/>
            <a:ext cx="1227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7" name="Google Shape;1227;g21c6743f1d7_1_2561"/>
          <p:cNvSpPr txBox="1"/>
          <p:nvPr>
            <p:ph idx="18" type="subTitle"/>
          </p:nvPr>
        </p:nvSpPr>
        <p:spPr>
          <a:xfrm>
            <a:off x="7216201" y="2992388"/>
            <a:ext cx="12276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8" name="Google Shape;1228;g21c6743f1d7_1_2561"/>
          <p:cNvSpPr/>
          <p:nvPr>
            <p:ph idx="19" type="pic"/>
          </p:nvPr>
        </p:nvSpPr>
        <p:spPr>
          <a:xfrm>
            <a:off x="7216208" y="2031701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29" name="Google Shape;1229;g21c6743f1d7_1_2561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4 Col Boxes 2">
  <p:cSld name="BLANK_1_1_1_1_1_1_1_1_1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21c6743f1d7_1_2586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32" name="Google Shape;1232;g21c6743f1d7_1_2586"/>
          <p:cNvSpPr txBox="1"/>
          <p:nvPr>
            <p:ph type="title"/>
          </p:nvPr>
        </p:nvSpPr>
        <p:spPr>
          <a:xfrm>
            <a:off x="457749" y="885650"/>
            <a:ext cx="81333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3" name="Google Shape;1233;g21c6743f1d7_1_2586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4" name="Google Shape;1234;g21c6743f1d7_1_2586"/>
          <p:cNvSpPr/>
          <p:nvPr/>
        </p:nvSpPr>
        <p:spPr>
          <a:xfrm>
            <a:off x="472300" y="1737000"/>
            <a:ext cx="18549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5" name="Google Shape;1235;g21c6743f1d7_1_2586"/>
          <p:cNvSpPr txBox="1"/>
          <p:nvPr>
            <p:ph idx="2" type="title"/>
          </p:nvPr>
        </p:nvSpPr>
        <p:spPr>
          <a:xfrm>
            <a:off x="622900" y="2454675"/>
            <a:ext cx="1584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236" name="Google Shape;1236;g21c6743f1d7_1_2586"/>
          <p:cNvSpPr txBox="1"/>
          <p:nvPr>
            <p:ph idx="3" type="subTitle"/>
          </p:nvPr>
        </p:nvSpPr>
        <p:spPr>
          <a:xfrm>
            <a:off x="622900" y="2986777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7" name="Google Shape;1237;g21c6743f1d7_1_2586"/>
          <p:cNvSpPr/>
          <p:nvPr>
            <p:ph idx="4" type="pic"/>
          </p:nvPr>
        </p:nvSpPr>
        <p:spPr>
          <a:xfrm>
            <a:off x="622907" y="2027163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38" name="Google Shape;1238;g21c6743f1d7_1_2586"/>
          <p:cNvSpPr/>
          <p:nvPr/>
        </p:nvSpPr>
        <p:spPr>
          <a:xfrm>
            <a:off x="2560228" y="1737625"/>
            <a:ext cx="18549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9" name="Google Shape;1239;g21c6743f1d7_1_2586"/>
          <p:cNvSpPr txBox="1"/>
          <p:nvPr>
            <p:ph idx="5" type="title"/>
          </p:nvPr>
        </p:nvSpPr>
        <p:spPr>
          <a:xfrm>
            <a:off x="2710825" y="2455300"/>
            <a:ext cx="1584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240" name="Google Shape;1240;g21c6743f1d7_1_2586"/>
          <p:cNvSpPr txBox="1"/>
          <p:nvPr>
            <p:ph idx="6" type="subTitle"/>
          </p:nvPr>
        </p:nvSpPr>
        <p:spPr>
          <a:xfrm>
            <a:off x="2710828" y="2987402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1" name="Google Shape;1241;g21c6743f1d7_1_2586"/>
          <p:cNvSpPr/>
          <p:nvPr>
            <p:ph idx="7" type="pic"/>
          </p:nvPr>
        </p:nvSpPr>
        <p:spPr>
          <a:xfrm>
            <a:off x="2710835" y="20277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42" name="Google Shape;1242;g21c6743f1d7_1_2586"/>
          <p:cNvSpPr/>
          <p:nvPr/>
        </p:nvSpPr>
        <p:spPr>
          <a:xfrm>
            <a:off x="4648156" y="1741225"/>
            <a:ext cx="18549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3" name="Google Shape;1243;g21c6743f1d7_1_2586"/>
          <p:cNvSpPr txBox="1"/>
          <p:nvPr>
            <p:ph idx="8" type="title"/>
          </p:nvPr>
        </p:nvSpPr>
        <p:spPr>
          <a:xfrm>
            <a:off x="4798750" y="2458900"/>
            <a:ext cx="1584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244" name="Google Shape;1244;g21c6743f1d7_1_2586"/>
          <p:cNvSpPr txBox="1"/>
          <p:nvPr>
            <p:ph idx="9" type="subTitle"/>
          </p:nvPr>
        </p:nvSpPr>
        <p:spPr>
          <a:xfrm>
            <a:off x="4798756" y="2991002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5" name="Google Shape;1245;g21c6743f1d7_1_2586"/>
          <p:cNvSpPr/>
          <p:nvPr>
            <p:ph idx="13" type="pic"/>
          </p:nvPr>
        </p:nvSpPr>
        <p:spPr>
          <a:xfrm>
            <a:off x="4798763" y="20313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46" name="Google Shape;1246;g21c6743f1d7_1_2586"/>
          <p:cNvSpPr/>
          <p:nvPr/>
        </p:nvSpPr>
        <p:spPr>
          <a:xfrm>
            <a:off x="6736084" y="1741850"/>
            <a:ext cx="18549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7" name="Google Shape;1247;g21c6743f1d7_1_2586"/>
          <p:cNvSpPr txBox="1"/>
          <p:nvPr>
            <p:ph idx="14" type="title"/>
          </p:nvPr>
        </p:nvSpPr>
        <p:spPr>
          <a:xfrm>
            <a:off x="6886675" y="2459525"/>
            <a:ext cx="1584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248" name="Google Shape;1248;g21c6743f1d7_1_2586"/>
          <p:cNvSpPr txBox="1"/>
          <p:nvPr>
            <p:ph idx="15" type="subTitle"/>
          </p:nvPr>
        </p:nvSpPr>
        <p:spPr>
          <a:xfrm>
            <a:off x="6886684" y="2991627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9" name="Google Shape;1249;g21c6743f1d7_1_2586"/>
          <p:cNvSpPr/>
          <p:nvPr>
            <p:ph idx="16" type="pic"/>
          </p:nvPr>
        </p:nvSpPr>
        <p:spPr>
          <a:xfrm>
            <a:off x="6886691" y="2032013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50" name="Google Shape;1250;g21c6743f1d7_1_2586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2 Boxes on Right 1">
  <p:cSld name="BLANK_1_1_1_1_1_1_1_1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21c6743f1d7_1_2607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53" name="Google Shape;1253;g21c6743f1d7_1_2607"/>
          <p:cNvSpPr txBox="1"/>
          <p:nvPr>
            <p:ph type="title"/>
          </p:nvPr>
        </p:nvSpPr>
        <p:spPr>
          <a:xfrm>
            <a:off x="457749" y="885650"/>
            <a:ext cx="81333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4" name="Google Shape;1254;g21c6743f1d7_1_2607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5" name="Google Shape;1255;g21c6743f1d7_1_2607"/>
          <p:cNvSpPr/>
          <p:nvPr/>
        </p:nvSpPr>
        <p:spPr>
          <a:xfrm>
            <a:off x="4648156" y="1741225"/>
            <a:ext cx="18549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6" name="Google Shape;1256;g21c6743f1d7_1_2607"/>
          <p:cNvSpPr txBox="1"/>
          <p:nvPr>
            <p:ph idx="2" type="title"/>
          </p:nvPr>
        </p:nvSpPr>
        <p:spPr>
          <a:xfrm>
            <a:off x="4798756" y="2458900"/>
            <a:ext cx="1545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257" name="Google Shape;1257;g21c6743f1d7_1_2607"/>
          <p:cNvSpPr txBox="1"/>
          <p:nvPr>
            <p:ph idx="3" type="subTitle"/>
          </p:nvPr>
        </p:nvSpPr>
        <p:spPr>
          <a:xfrm>
            <a:off x="4798756" y="2991002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8" name="Google Shape;1258;g21c6743f1d7_1_2607"/>
          <p:cNvSpPr/>
          <p:nvPr>
            <p:ph idx="4" type="pic"/>
          </p:nvPr>
        </p:nvSpPr>
        <p:spPr>
          <a:xfrm>
            <a:off x="4798763" y="20313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59" name="Google Shape;1259;g21c6743f1d7_1_2607"/>
          <p:cNvSpPr/>
          <p:nvPr/>
        </p:nvSpPr>
        <p:spPr>
          <a:xfrm>
            <a:off x="6736084" y="1741850"/>
            <a:ext cx="18549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0" name="Google Shape;1260;g21c6743f1d7_1_2607"/>
          <p:cNvSpPr txBox="1"/>
          <p:nvPr>
            <p:ph idx="5" type="title"/>
          </p:nvPr>
        </p:nvSpPr>
        <p:spPr>
          <a:xfrm>
            <a:off x="6886684" y="2459525"/>
            <a:ext cx="1545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261" name="Google Shape;1261;g21c6743f1d7_1_2607"/>
          <p:cNvSpPr txBox="1"/>
          <p:nvPr>
            <p:ph idx="6" type="subTitle"/>
          </p:nvPr>
        </p:nvSpPr>
        <p:spPr>
          <a:xfrm>
            <a:off x="6886684" y="2991627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2" name="Google Shape;1262;g21c6743f1d7_1_2607"/>
          <p:cNvSpPr/>
          <p:nvPr>
            <p:ph idx="7" type="pic"/>
          </p:nvPr>
        </p:nvSpPr>
        <p:spPr>
          <a:xfrm>
            <a:off x="6886691" y="2032013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63" name="Google Shape;1263;g21c6743f1d7_1_2607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g21c6743f1d7_1_2607"/>
          <p:cNvSpPr txBox="1"/>
          <p:nvPr>
            <p:ph idx="8" type="subTitle"/>
          </p:nvPr>
        </p:nvSpPr>
        <p:spPr>
          <a:xfrm>
            <a:off x="461750" y="1737625"/>
            <a:ext cx="38085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3 Col Boxes 1">
  <p:cSld name="BLANK_1_1_1_1_1_1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21c6743f1d7_1_2621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7" name="Google Shape;1267;g21c6743f1d7_1_2621"/>
          <p:cNvSpPr txBox="1"/>
          <p:nvPr>
            <p:ph type="title"/>
          </p:nvPr>
        </p:nvSpPr>
        <p:spPr>
          <a:xfrm>
            <a:off x="457750" y="885650"/>
            <a:ext cx="81711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8" name="Google Shape;1268;g21c6743f1d7_1_2621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9" name="Google Shape;1269;g21c6743f1d7_1_2621"/>
          <p:cNvSpPr/>
          <p:nvPr/>
        </p:nvSpPr>
        <p:spPr>
          <a:xfrm>
            <a:off x="472300" y="1737000"/>
            <a:ext cx="26127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0" name="Google Shape;1270;g21c6743f1d7_1_2621"/>
          <p:cNvSpPr txBox="1"/>
          <p:nvPr>
            <p:ph idx="2" type="title"/>
          </p:nvPr>
        </p:nvSpPr>
        <p:spPr>
          <a:xfrm>
            <a:off x="622900" y="2454675"/>
            <a:ext cx="2339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271" name="Google Shape;1271;g21c6743f1d7_1_2621"/>
          <p:cNvSpPr txBox="1"/>
          <p:nvPr>
            <p:ph idx="3" type="subTitle"/>
          </p:nvPr>
        </p:nvSpPr>
        <p:spPr>
          <a:xfrm>
            <a:off x="622900" y="2986777"/>
            <a:ext cx="23172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2" name="Google Shape;1272;g21c6743f1d7_1_2621"/>
          <p:cNvSpPr/>
          <p:nvPr>
            <p:ph idx="4" type="pic"/>
          </p:nvPr>
        </p:nvSpPr>
        <p:spPr>
          <a:xfrm>
            <a:off x="622907" y="2027163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73" name="Google Shape;1273;g21c6743f1d7_1_2621"/>
          <p:cNvSpPr/>
          <p:nvPr/>
        </p:nvSpPr>
        <p:spPr>
          <a:xfrm>
            <a:off x="3247000" y="1741525"/>
            <a:ext cx="26127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g21c6743f1d7_1_2621"/>
          <p:cNvSpPr txBox="1"/>
          <p:nvPr>
            <p:ph idx="5" type="title"/>
          </p:nvPr>
        </p:nvSpPr>
        <p:spPr>
          <a:xfrm>
            <a:off x="3397600" y="2459200"/>
            <a:ext cx="2339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275" name="Google Shape;1275;g21c6743f1d7_1_2621"/>
          <p:cNvSpPr txBox="1"/>
          <p:nvPr>
            <p:ph idx="6" type="subTitle"/>
          </p:nvPr>
        </p:nvSpPr>
        <p:spPr>
          <a:xfrm>
            <a:off x="3397600" y="2991302"/>
            <a:ext cx="23172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6" name="Google Shape;1276;g21c6743f1d7_1_2621"/>
          <p:cNvSpPr/>
          <p:nvPr>
            <p:ph idx="7" type="pic"/>
          </p:nvPr>
        </p:nvSpPr>
        <p:spPr>
          <a:xfrm>
            <a:off x="3397607" y="20316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77" name="Google Shape;1277;g21c6743f1d7_1_2621"/>
          <p:cNvSpPr/>
          <p:nvPr/>
        </p:nvSpPr>
        <p:spPr>
          <a:xfrm>
            <a:off x="6016075" y="1741525"/>
            <a:ext cx="26127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g21c6743f1d7_1_2621"/>
          <p:cNvSpPr txBox="1"/>
          <p:nvPr>
            <p:ph idx="8" type="title"/>
          </p:nvPr>
        </p:nvSpPr>
        <p:spPr>
          <a:xfrm>
            <a:off x="6166675" y="2459200"/>
            <a:ext cx="2317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279" name="Google Shape;1279;g21c6743f1d7_1_2621"/>
          <p:cNvSpPr txBox="1"/>
          <p:nvPr>
            <p:ph idx="9" type="subTitle"/>
          </p:nvPr>
        </p:nvSpPr>
        <p:spPr>
          <a:xfrm>
            <a:off x="6166675" y="2991302"/>
            <a:ext cx="23172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0" name="Google Shape;1280;g21c6743f1d7_1_2621"/>
          <p:cNvSpPr/>
          <p:nvPr>
            <p:ph idx="13" type="pic"/>
          </p:nvPr>
        </p:nvSpPr>
        <p:spPr>
          <a:xfrm>
            <a:off x="6166682" y="20316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81" name="Google Shape;1281;g21c6743f1d7_1_2621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Right Boxes 1">
  <p:cSld name="BLANK_1_1_1_1_1_1_1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21c6743f1d7_1_2638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84" name="Google Shape;1284;g21c6743f1d7_1_2638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5" name="Google Shape;1285;g21c6743f1d7_1_2638"/>
          <p:cNvSpPr/>
          <p:nvPr/>
        </p:nvSpPr>
        <p:spPr>
          <a:xfrm>
            <a:off x="4740750" y="536850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6" name="Google Shape;1286;g21c6743f1d7_1_2638"/>
          <p:cNvSpPr txBox="1"/>
          <p:nvPr>
            <p:ph type="title"/>
          </p:nvPr>
        </p:nvSpPr>
        <p:spPr>
          <a:xfrm>
            <a:off x="4823475" y="1077133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7" name="Google Shape;1287;g21c6743f1d7_1_2638"/>
          <p:cNvSpPr txBox="1"/>
          <p:nvPr>
            <p:ph idx="2" type="subTitle"/>
          </p:nvPr>
        </p:nvSpPr>
        <p:spPr>
          <a:xfrm>
            <a:off x="4827100" y="1609210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8" name="Google Shape;1288;g21c6743f1d7_1_2638"/>
          <p:cNvSpPr/>
          <p:nvPr>
            <p:ph idx="3" type="pic"/>
          </p:nvPr>
        </p:nvSpPr>
        <p:spPr>
          <a:xfrm>
            <a:off x="4906425" y="750825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89" name="Google Shape;1289;g21c6743f1d7_1_2638"/>
          <p:cNvSpPr txBox="1"/>
          <p:nvPr>
            <p:ph idx="4" type="subTitle"/>
          </p:nvPr>
        </p:nvSpPr>
        <p:spPr>
          <a:xfrm>
            <a:off x="457200" y="2653950"/>
            <a:ext cx="34065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0" name="Google Shape;1290;g21c6743f1d7_1_2638"/>
          <p:cNvSpPr txBox="1"/>
          <p:nvPr>
            <p:ph idx="5" type="title"/>
          </p:nvPr>
        </p:nvSpPr>
        <p:spPr>
          <a:xfrm>
            <a:off x="457200" y="1554474"/>
            <a:ext cx="3406500" cy="9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1" name="Google Shape;1291;g21c6743f1d7_1_2638"/>
          <p:cNvSpPr/>
          <p:nvPr/>
        </p:nvSpPr>
        <p:spPr>
          <a:xfrm>
            <a:off x="6710925" y="532327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2" name="Google Shape;1292;g21c6743f1d7_1_2638"/>
          <p:cNvSpPr txBox="1"/>
          <p:nvPr>
            <p:ph idx="6" type="title"/>
          </p:nvPr>
        </p:nvSpPr>
        <p:spPr>
          <a:xfrm>
            <a:off x="6793650" y="1072610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3" name="Google Shape;1293;g21c6743f1d7_1_2638"/>
          <p:cNvSpPr txBox="1"/>
          <p:nvPr>
            <p:ph idx="7" type="subTitle"/>
          </p:nvPr>
        </p:nvSpPr>
        <p:spPr>
          <a:xfrm>
            <a:off x="6797275" y="1604687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4" name="Google Shape;1294;g21c6743f1d7_1_2638"/>
          <p:cNvSpPr/>
          <p:nvPr>
            <p:ph idx="8" type="pic"/>
          </p:nvPr>
        </p:nvSpPr>
        <p:spPr>
          <a:xfrm>
            <a:off x="6876600" y="746302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95" name="Google Shape;1295;g21c6743f1d7_1_2638"/>
          <p:cNvSpPr/>
          <p:nvPr/>
        </p:nvSpPr>
        <p:spPr>
          <a:xfrm>
            <a:off x="4740750" y="2585884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6" name="Google Shape;1296;g21c6743f1d7_1_2638"/>
          <p:cNvSpPr txBox="1"/>
          <p:nvPr>
            <p:ph idx="9" type="title"/>
          </p:nvPr>
        </p:nvSpPr>
        <p:spPr>
          <a:xfrm>
            <a:off x="4823475" y="3126167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7" name="Google Shape;1297;g21c6743f1d7_1_2638"/>
          <p:cNvSpPr txBox="1"/>
          <p:nvPr>
            <p:ph idx="13" type="subTitle"/>
          </p:nvPr>
        </p:nvSpPr>
        <p:spPr>
          <a:xfrm>
            <a:off x="4827100" y="3658244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8" name="Google Shape;1298;g21c6743f1d7_1_2638"/>
          <p:cNvSpPr/>
          <p:nvPr>
            <p:ph idx="14" type="pic"/>
          </p:nvPr>
        </p:nvSpPr>
        <p:spPr>
          <a:xfrm>
            <a:off x="4906425" y="2799859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99" name="Google Shape;1299;g21c6743f1d7_1_2638"/>
          <p:cNvSpPr/>
          <p:nvPr/>
        </p:nvSpPr>
        <p:spPr>
          <a:xfrm>
            <a:off x="6710925" y="2581361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0" name="Google Shape;1300;g21c6743f1d7_1_2638"/>
          <p:cNvSpPr txBox="1"/>
          <p:nvPr>
            <p:ph idx="15" type="title"/>
          </p:nvPr>
        </p:nvSpPr>
        <p:spPr>
          <a:xfrm>
            <a:off x="6793650" y="3121644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1" name="Google Shape;1301;g21c6743f1d7_1_2638"/>
          <p:cNvSpPr txBox="1"/>
          <p:nvPr>
            <p:ph idx="16" type="subTitle"/>
          </p:nvPr>
        </p:nvSpPr>
        <p:spPr>
          <a:xfrm>
            <a:off x="6797275" y="3653721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2" name="Google Shape;1302;g21c6743f1d7_1_2638"/>
          <p:cNvSpPr/>
          <p:nvPr>
            <p:ph idx="17" type="pic"/>
          </p:nvPr>
        </p:nvSpPr>
        <p:spPr>
          <a:xfrm>
            <a:off x="6876600" y="2795336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303" name="Google Shape;1303;g21c6743f1d7_1_2638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  <p15:guide id="6" orient="horz" pos="315">
          <p15:clr>
            <a:srgbClr val="FA7B17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Mint Right Boxes 1">
  <p:cSld name="BLANK_1_1_1_1_1_1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21c6743f1d7_1_2660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06" name="Google Shape;1306;g21c6743f1d7_1_2660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g21c6743f1d7_1_2660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8" name="Google Shape;1308;g21c6743f1d7_1_2660"/>
          <p:cNvSpPr txBox="1"/>
          <p:nvPr>
            <p:ph idx="2" type="subTitle"/>
          </p:nvPr>
        </p:nvSpPr>
        <p:spPr>
          <a:xfrm>
            <a:off x="457200" y="2653950"/>
            <a:ext cx="34065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9" name="Google Shape;1309;g21c6743f1d7_1_2660"/>
          <p:cNvSpPr txBox="1"/>
          <p:nvPr>
            <p:ph type="title"/>
          </p:nvPr>
        </p:nvSpPr>
        <p:spPr>
          <a:xfrm>
            <a:off x="457200" y="1554474"/>
            <a:ext cx="3406500" cy="9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0" name="Google Shape;1310;g21c6743f1d7_1_2660"/>
          <p:cNvSpPr/>
          <p:nvPr/>
        </p:nvSpPr>
        <p:spPr>
          <a:xfrm>
            <a:off x="4740750" y="536850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1" name="Google Shape;1311;g21c6743f1d7_1_2660"/>
          <p:cNvSpPr txBox="1"/>
          <p:nvPr>
            <p:ph idx="3" type="title"/>
          </p:nvPr>
        </p:nvSpPr>
        <p:spPr>
          <a:xfrm>
            <a:off x="4823475" y="1077133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2" name="Google Shape;1312;g21c6743f1d7_1_2660"/>
          <p:cNvSpPr txBox="1"/>
          <p:nvPr>
            <p:ph idx="4" type="subTitle"/>
          </p:nvPr>
        </p:nvSpPr>
        <p:spPr>
          <a:xfrm>
            <a:off x="4827100" y="1609210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3" name="Google Shape;1313;g21c6743f1d7_1_2660"/>
          <p:cNvSpPr/>
          <p:nvPr>
            <p:ph idx="5" type="pic"/>
          </p:nvPr>
        </p:nvSpPr>
        <p:spPr>
          <a:xfrm>
            <a:off x="4906425" y="750825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314" name="Google Shape;1314;g21c6743f1d7_1_2660"/>
          <p:cNvSpPr/>
          <p:nvPr/>
        </p:nvSpPr>
        <p:spPr>
          <a:xfrm>
            <a:off x="6710925" y="532327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5" name="Google Shape;1315;g21c6743f1d7_1_2660"/>
          <p:cNvSpPr txBox="1"/>
          <p:nvPr>
            <p:ph idx="6" type="title"/>
          </p:nvPr>
        </p:nvSpPr>
        <p:spPr>
          <a:xfrm>
            <a:off x="6793650" y="1072610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6" name="Google Shape;1316;g21c6743f1d7_1_2660"/>
          <p:cNvSpPr txBox="1"/>
          <p:nvPr>
            <p:ph idx="7" type="subTitle"/>
          </p:nvPr>
        </p:nvSpPr>
        <p:spPr>
          <a:xfrm>
            <a:off x="6797275" y="1604687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7" name="Google Shape;1317;g21c6743f1d7_1_2660"/>
          <p:cNvSpPr/>
          <p:nvPr>
            <p:ph idx="8" type="pic"/>
          </p:nvPr>
        </p:nvSpPr>
        <p:spPr>
          <a:xfrm>
            <a:off x="6876600" y="746302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318" name="Google Shape;1318;g21c6743f1d7_1_2660"/>
          <p:cNvSpPr/>
          <p:nvPr/>
        </p:nvSpPr>
        <p:spPr>
          <a:xfrm>
            <a:off x="4740750" y="2585884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9" name="Google Shape;1319;g21c6743f1d7_1_2660"/>
          <p:cNvSpPr txBox="1"/>
          <p:nvPr>
            <p:ph idx="9" type="title"/>
          </p:nvPr>
        </p:nvSpPr>
        <p:spPr>
          <a:xfrm>
            <a:off x="4823475" y="3126167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0" name="Google Shape;1320;g21c6743f1d7_1_2660"/>
          <p:cNvSpPr txBox="1"/>
          <p:nvPr>
            <p:ph idx="13" type="subTitle"/>
          </p:nvPr>
        </p:nvSpPr>
        <p:spPr>
          <a:xfrm>
            <a:off x="4827100" y="3658244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1" name="Google Shape;1321;g21c6743f1d7_1_2660"/>
          <p:cNvSpPr/>
          <p:nvPr>
            <p:ph idx="14" type="pic"/>
          </p:nvPr>
        </p:nvSpPr>
        <p:spPr>
          <a:xfrm>
            <a:off x="4906425" y="2799859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322" name="Google Shape;1322;g21c6743f1d7_1_2660"/>
          <p:cNvSpPr/>
          <p:nvPr/>
        </p:nvSpPr>
        <p:spPr>
          <a:xfrm>
            <a:off x="6710925" y="2581361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3" name="Google Shape;1323;g21c6743f1d7_1_2660"/>
          <p:cNvSpPr txBox="1"/>
          <p:nvPr>
            <p:ph idx="15" type="title"/>
          </p:nvPr>
        </p:nvSpPr>
        <p:spPr>
          <a:xfrm>
            <a:off x="6793650" y="3121644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4" name="Google Shape;1324;g21c6743f1d7_1_2660"/>
          <p:cNvSpPr txBox="1"/>
          <p:nvPr>
            <p:ph idx="16" type="subTitle"/>
          </p:nvPr>
        </p:nvSpPr>
        <p:spPr>
          <a:xfrm>
            <a:off x="6797275" y="3653721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5" name="Google Shape;1325;g21c6743f1d7_1_2660"/>
          <p:cNvSpPr/>
          <p:nvPr>
            <p:ph idx="17" type="pic"/>
          </p:nvPr>
        </p:nvSpPr>
        <p:spPr>
          <a:xfrm>
            <a:off x="6876600" y="2795336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  <p15:guide id="6" orient="horz" pos="315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Half and Half">
  <p:cSld name="BLANK_1_2_1_2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1c6743f1d7_1_519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g21c6743f1d7_1_519"/>
          <p:cNvSpPr txBox="1"/>
          <p:nvPr>
            <p:ph type="title"/>
          </p:nvPr>
        </p:nvSpPr>
        <p:spPr>
          <a:xfrm>
            <a:off x="457750" y="809450"/>
            <a:ext cx="37002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g21c6743f1d7_1_519"/>
          <p:cNvSpPr txBox="1"/>
          <p:nvPr>
            <p:ph idx="1" type="subTitle"/>
          </p:nvPr>
        </p:nvSpPr>
        <p:spPr>
          <a:xfrm>
            <a:off x="461750" y="2330500"/>
            <a:ext cx="3700200" cy="19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g21c6743f1d7_1_519"/>
          <p:cNvSpPr/>
          <p:nvPr>
            <p:ph idx="2" type="pic"/>
          </p:nvPr>
        </p:nvSpPr>
        <p:spPr>
          <a:xfrm>
            <a:off x="5057375" y="856500"/>
            <a:ext cx="3607500" cy="3430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Half and Half">
  <p:cSld name="BLANK_1_2_1_2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1c6743f1d7_1_524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g21c6743f1d7_1_524"/>
          <p:cNvSpPr/>
          <p:nvPr>
            <p:ph idx="2" type="pic"/>
          </p:nvPr>
        </p:nvSpPr>
        <p:spPr>
          <a:xfrm>
            <a:off x="5052600" y="1741250"/>
            <a:ext cx="4091400" cy="25551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g21c6743f1d7_1_524"/>
          <p:cNvSpPr txBox="1"/>
          <p:nvPr>
            <p:ph type="title"/>
          </p:nvPr>
        </p:nvSpPr>
        <p:spPr>
          <a:xfrm>
            <a:off x="457749" y="885650"/>
            <a:ext cx="82488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g21c6743f1d7_1_524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g21c6743f1d7_1_524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g21c6743f1d7_1_524"/>
          <p:cNvSpPr txBox="1"/>
          <p:nvPr>
            <p:ph idx="3" type="subTitle"/>
          </p:nvPr>
        </p:nvSpPr>
        <p:spPr>
          <a:xfrm>
            <a:off x="461750" y="1419175"/>
            <a:ext cx="8248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b="0" i="0" sz="1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g21c6743f1d7_1_524"/>
          <p:cNvSpPr txBox="1"/>
          <p:nvPr>
            <p:ph idx="4" type="subTitle"/>
          </p:nvPr>
        </p:nvSpPr>
        <p:spPr>
          <a:xfrm>
            <a:off x="461750" y="2092975"/>
            <a:ext cx="4308600" cy="21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with Images and Stats">
  <p:cSld name="BLANK_1_2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1c6743f1d7_1_532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" name="Google Shape;93;g21c6743f1d7_1_532"/>
          <p:cNvSpPr txBox="1"/>
          <p:nvPr>
            <p:ph idx="1" type="subTitle"/>
          </p:nvPr>
        </p:nvSpPr>
        <p:spPr>
          <a:xfrm>
            <a:off x="6819525" y="1657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g21c6743f1d7_1_532"/>
          <p:cNvSpPr txBox="1"/>
          <p:nvPr>
            <p:ph idx="2" type="subTitle"/>
          </p:nvPr>
        </p:nvSpPr>
        <p:spPr>
          <a:xfrm>
            <a:off x="6819525" y="2110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g21c6743f1d7_1_532"/>
          <p:cNvSpPr txBox="1"/>
          <p:nvPr>
            <p:ph idx="3" type="subTitle"/>
          </p:nvPr>
        </p:nvSpPr>
        <p:spPr>
          <a:xfrm>
            <a:off x="6819525" y="35131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g21c6743f1d7_1_532"/>
          <p:cNvSpPr txBox="1"/>
          <p:nvPr>
            <p:ph idx="4" type="subTitle"/>
          </p:nvPr>
        </p:nvSpPr>
        <p:spPr>
          <a:xfrm>
            <a:off x="6819525" y="39661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g21c6743f1d7_1_532"/>
          <p:cNvSpPr txBox="1"/>
          <p:nvPr>
            <p:ph idx="5" type="subTitle"/>
          </p:nvPr>
        </p:nvSpPr>
        <p:spPr>
          <a:xfrm>
            <a:off x="4715025" y="1657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g21c6743f1d7_1_532"/>
          <p:cNvSpPr txBox="1"/>
          <p:nvPr>
            <p:ph idx="6" type="subTitle"/>
          </p:nvPr>
        </p:nvSpPr>
        <p:spPr>
          <a:xfrm>
            <a:off x="4715025" y="2110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" name="Google Shape;99;g21c6743f1d7_1_532"/>
          <p:cNvSpPr txBox="1"/>
          <p:nvPr>
            <p:ph idx="7" type="subTitle"/>
          </p:nvPr>
        </p:nvSpPr>
        <p:spPr>
          <a:xfrm>
            <a:off x="4715025" y="35131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g21c6743f1d7_1_532"/>
          <p:cNvSpPr txBox="1"/>
          <p:nvPr>
            <p:ph idx="8" type="subTitle"/>
          </p:nvPr>
        </p:nvSpPr>
        <p:spPr>
          <a:xfrm>
            <a:off x="4715025" y="39661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Google Shape;101;g21c6743f1d7_1_532"/>
          <p:cNvSpPr txBox="1"/>
          <p:nvPr>
            <p:ph type="title"/>
          </p:nvPr>
        </p:nvSpPr>
        <p:spPr>
          <a:xfrm>
            <a:off x="457749" y="657050"/>
            <a:ext cx="82632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g21c6743f1d7_1_532"/>
          <p:cNvSpPr txBox="1"/>
          <p:nvPr>
            <p:ph idx="9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g21c6743f1d7_1_532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g21c6743f1d7_1_532"/>
          <p:cNvSpPr/>
          <p:nvPr>
            <p:ph idx="13" type="pic"/>
          </p:nvPr>
        </p:nvSpPr>
        <p:spPr>
          <a:xfrm>
            <a:off x="520850" y="1317225"/>
            <a:ext cx="3798600" cy="1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g21c6743f1d7_1_532"/>
          <p:cNvSpPr/>
          <p:nvPr>
            <p:ph idx="14" type="pic"/>
          </p:nvPr>
        </p:nvSpPr>
        <p:spPr>
          <a:xfrm>
            <a:off x="520850" y="3090250"/>
            <a:ext cx="3798600" cy="1641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with Images and Stats">
  <p:cSld name="BLANK_1_2_1_2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1c6743f1d7_1_547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g21c6743f1d7_1_547"/>
          <p:cNvSpPr txBox="1"/>
          <p:nvPr>
            <p:ph idx="1" type="subTitle"/>
          </p:nvPr>
        </p:nvSpPr>
        <p:spPr>
          <a:xfrm>
            <a:off x="6819525" y="1657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g21c6743f1d7_1_547"/>
          <p:cNvSpPr txBox="1"/>
          <p:nvPr>
            <p:ph idx="2" type="subTitle"/>
          </p:nvPr>
        </p:nvSpPr>
        <p:spPr>
          <a:xfrm>
            <a:off x="6819525" y="2110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Google Shape;110;g21c6743f1d7_1_547"/>
          <p:cNvSpPr txBox="1"/>
          <p:nvPr>
            <p:ph idx="3" type="subTitle"/>
          </p:nvPr>
        </p:nvSpPr>
        <p:spPr>
          <a:xfrm>
            <a:off x="6819525" y="35131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g21c6743f1d7_1_547"/>
          <p:cNvSpPr txBox="1"/>
          <p:nvPr>
            <p:ph idx="4" type="subTitle"/>
          </p:nvPr>
        </p:nvSpPr>
        <p:spPr>
          <a:xfrm>
            <a:off x="6819525" y="39661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g21c6743f1d7_1_547"/>
          <p:cNvSpPr txBox="1"/>
          <p:nvPr>
            <p:ph idx="5" type="subTitle"/>
          </p:nvPr>
        </p:nvSpPr>
        <p:spPr>
          <a:xfrm>
            <a:off x="4715025" y="1657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g21c6743f1d7_1_547"/>
          <p:cNvSpPr txBox="1"/>
          <p:nvPr>
            <p:ph idx="6" type="subTitle"/>
          </p:nvPr>
        </p:nvSpPr>
        <p:spPr>
          <a:xfrm>
            <a:off x="4715025" y="2110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Google Shape;114;g21c6743f1d7_1_547"/>
          <p:cNvSpPr txBox="1"/>
          <p:nvPr>
            <p:ph idx="7" type="subTitle"/>
          </p:nvPr>
        </p:nvSpPr>
        <p:spPr>
          <a:xfrm>
            <a:off x="4715025" y="35131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g21c6743f1d7_1_547"/>
          <p:cNvSpPr txBox="1"/>
          <p:nvPr>
            <p:ph idx="8" type="subTitle"/>
          </p:nvPr>
        </p:nvSpPr>
        <p:spPr>
          <a:xfrm>
            <a:off x="4715025" y="39661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g21c6743f1d7_1_547"/>
          <p:cNvSpPr txBox="1"/>
          <p:nvPr>
            <p:ph type="title"/>
          </p:nvPr>
        </p:nvSpPr>
        <p:spPr>
          <a:xfrm>
            <a:off x="457749" y="657050"/>
            <a:ext cx="8301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Google Shape;117;g21c6743f1d7_1_547"/>
          <p:cNvSpPr txBox="1"/>
          <p:nvPr>
            <p:ph idx="9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Google Shape;118;g21c6743f1d7_1_547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g21c6743f1d7_1_547"/>
          <p:cNvSpPr/>
          <p:nvPr>
            <p:ph idx="13" type="pic"/>
          </p:nvPr>
        </p:nvSpPr>
        <p:spPr>
          <a:xfrm>
            <a:off x="520850" y="1317225"/>
            <a:ext cx="3798600" cy="1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g21c6743f1d7_1_547"/>
          <p:cNvSpPr/>
          <p:nvPr>
            <p:ph idx="14" type="pic"/>
          </p:nvPr>
        </p:nvSpPr>
        <p:spPr>
          <a:xfrm>
            <a:off x="520850" y="3090250"/>
            <a:ext cx="3798600" cy="1641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with Images and More Stats">
  <p:cSld name="BLANK_1_2_1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1c6743f1d7_1_562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3" name="Google Shape;123;g21c6743f1d7_1_562"/>
          <p:cNvSpPr txBox="1"/>
          <p:nvPr>
            <p:ph idx="1" type="subTitle"/>
          </p:nvPr>
        </p:nvSpPr>
        <p:spPr>
          <a:xfrm>
            <a:off x="6667125" y="1276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Google Shape;124;g21c6743f1d7_1_562"/>
          <p:cNvSpPr txBox="1"/>
          <p:nvPr>
            <p:ph idx="2" type="subTitle"/>
          </p:nvPr>
        </p:nvSpPr>
        <p:spPr>
          <a:xfrm>
            <a:off x="6667125" y="1729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" name="Google Shape;125;g21c6743f1d7_1_562"/>
          <p:cNvSpPr txBox="1"/>
          <p:nvPr>
            <p:ph idx="3" type="subTitle"/>
          </p:nvPr>
        </p:nvSpPr>
        <p:spPr>
          <a:xfrm>
            <a:off x="6667125" y="39703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g21c6743f1d7_1_562"/>
          <p:cNvSpPr txBox="1"/>
          <p:nvPr>
            <p:ph idx="4" type="subTitle"/>
          </p:nvPr>
        </p:nvSpPr>
        <p:spPr>
          <a:xfrm>
            <a:off x="6667125" y="44233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g21c6743f1d7_1_562"/>
          <p:cNvSpPr txBox="1"/>
          <p:nvPr>
            <p:ph idx="5" type="subTitle"/>
          </p:nvPr>
        </p:nvSpPr>
        <p:spPr>
          <a:xfrm>
            <a:off x="4638825" y="1276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g21c6743f1d7_1_562"/>
          <p:cNvSpPr txBox="1"/>
          <p:nvPr>
            <p:ph idx="6" type="subTitle"/>
          </p:nvPr>
        </p:nvSpPr>
        <p:spPr>
          <a:xfrm>
            <a:off x="4638825" y="1729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" name="Google Shape;129;g21c6743f1d7_1_562"/>
          <p:cNvSpPr txBox="1"/>
          <p:nvPr>
            <p:ph idx="7" type="subTitle"/>
          </p:nvPr>
        </p:nvSpPr>
        <p:spPr>
          <a:xfrm>
            <a:off x="4638825" y="39703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Google Shape;130;g21c6743f1d7_1_562"/>
          <p:cNvSpPr txBox="1"/>
          <p:nvPr>
            <p:ph idx="8" type="subTitle"/>
          </p:nvPr>
        </p:nvSpPr>
        <p:spPr>
          <a:xfrm>
            <a:off x="4638825" y="44233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" name="Google Shape;131;g21c6743f1d7_1_562"/>
          <p:cNvSpPr txBox="1"/>
          <p:nvPr>
            <p:ph type="title"/>
          </p:nvPr>
        </p:nvSpPr>
        <p:spPr>
          <a:xfrm>
            <a:off x="457749" y="657050"/>
            <a:ext cx="82920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g21c6743f1d7_1_562"/>
          <p:cNvSpPr txBox="1"/>
          <p:nvPr>
            <p:ph idx="9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g21c6743f1d7_1_562"/>
          <p:cNvSpPr/>
          <p:nvPr/>
        </p:nvSpPr>
        <p:spPr>
          <a:xfrm>
            <a:off x="461756" y="469884"/>
            <a:ext cx="1600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g21c6743f1d7_1_562"/>
          <p:cNvSpPr/>
          <p:nvPr>
            <p:ph idx="13" type="pic"/>
          </p:nvPr>
        </p:nvSpPr>
        <p:spPr>
          <a:xfrm>
            <a:off x="520850" y="1317225"/>
            <a:ext cx="3798600" cy="1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g21c6743f1d7_1_562"/>
          <p:cNvSpPr/>
          <p:nvPr>
            <p:ph idx="14" type="pic"/>
          </p:nvPr>
        </p:nvSpPr>
        <p:spPr>
          <a:xfrm>
            <a:off x="520850" y="3090250"/>
            <a:ext cx="3798600" cy="1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g21c6743f1d7_1_562"/>
          <p:cNvSpPr txBox="1"/>
          <p:nvPr>
            <p:ph idx="15" type="subTitle"/>
          </p:nvPr>
        </p:nvSpPr>
        <p:spPr>
          <a:xfrm>
            <a:off x="6667125" y="31664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g21c6743f1d7_1_562"/>
          <p:cNvSpPr txBox="1"/>
          <p:nvPr>
            <p:ph idx="16" type="subTitle"/>
          </p:nvPr>
        </p:nvSpPr>
        <p:spPr>
          <a:xfrm>
            <a:off x="6667125" y="36194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" name="Google Shape;138;g21c6743f1d7_1_562"/>
          <p:cNvSpPr txBox="1"/>
          <p:nvPr>
            <p:ph idx="17" type="subTitle"/>
          </p:nvPr>
        </p:nvSpPr>
        <p:spPr>
          <a:xfrm>
            <a:off x="4638825" y="31664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" name="Google Shape;139;g21c6743f1d7_1_562"/>
          <p:cNvSpPr txBox="1"/>
          <p:nvPr>
            <p:ph idx="18" type="subTitle"/>
          </p:nvPr>
        </p:nvSpPr>
        <p:spPr>
          <a:xfrm>
            <a:off x="4638825" y="36194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g21c6743f1d7_1_562"/>
          <p:cNvSpPr txBox="1"/>
          <p:nvPr>
            <p:ph idx="19" type="subTitle"/>
          </p:nvPr>
        </p:nvSpPr>
        <p:spPr>
          <a:xfrm>
            <a:off x="6667125" y="214451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g21c6743f1d7_1_562"/>
          <p:cNvSpPr txBox="1"/>
          <p:nvPr>
            <p:ph idx="20" type="subTitle"/>
          </p:nvPr>
        </p:nvSpPr>
        <p:spPr>
          <a:xfrm>
            <a:off x="6667125" y="252131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2" name="Google Shape;142;g21c6743f1d7_1_562"/>
          <p:cNvSpPr txBox="1"/>
          <p:nvPr>
            <p:ph idx="21" type="subTitle"/>
          </p:nvPr>
        </p:nvSpPr>
        <p:spPr>
          <a:xfrm>
            <a:off x="4638825" y="214451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3" name="Google Shape;143;g21c6743f1d7_1_562"/>
          <p:cNvSpPr txBox="1"/>
          <p:nvPr>
            <p:ph idx="22" type="subTitle"/>
          </p:nvPr>
        </p:nvSpPr>
        <p:spPr>
          <a:xfrm>
            <a:off x="4638825" y="252131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orient="horz" pos="830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with Images and More Stats">
  <p:cSld name="BLANK_1_2_1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1c6743f1d7_1_585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g21c6743f1d7_1_585"/>
          <p:cNvSpPr txBox="1"/>
          <p:nvPr>
            <p:ph idx="1" type="subTitle"/>
          </p:nvPr>
        </p:nvSpPr>
        <p:spPr>
          <a:xfrm>
            <a:off x="6667125" y="1276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7" name="Google Shape;147;g21c6743f1d7_1_585"/>
          <p:cNvSpPr txBox="1"/>
          <p:nvPr>
            <p:ph idx="2" type="subTitle"/>
          </p:nvPr>
        </p:nvSpPr>
        <p:spPr>
          <a:xfrm>
            <a:off x="6667125" y="1729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8" name="Google Shape;148;g21c6743f1d7_1_585"/>
          <p:cNvSpPr txBox="1"/>
          <p:nvPr>
            <p:ph idx="3" type="subTitle"/>
          </p:nvPr>
        </p:nvSpPr>
        <p:spPr>
          <a:xfrm>
            <a:off x="4638825" y="1276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g21c6743f1d7_1_585"/>
          <p:cNvSpPr txBox="1"/>
          <p:nvPr>
            <p:ph idx="4" type="subTitle"/>
          </p:nvPr>
        </p:nvSpPr>
        <p:spPr>
          <a:xfrm>
            <a:off x="4638825" y="1729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0" name="Google Shape;150;g21c6743f1d7_1_585"/>
          <p:cNvSpPr txBox="1"/>
          <p:nvPr>
            <p:ph idx="5" type="subTitle"/>
          </p:nvPr>
        </p:nvSpPr>
        <p:spPr>
          <a:xfrm>
            <a:off x="4638825" y="40465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1" name="Google Shape;151;g21c6743f1d7_1_585"/>
          <p:cNvSpPr txBox="1"/>
          <p:nvPr>
            <p:ph idx="6" type="subTitle"/>
          </p:nvPr>
        </p:nvSpPr>
        <p:spPr>
          <a:xfrm>
            <a:off x="4638825" y="44995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g21c6743f1d7_1_585"/>
          <p:cNvSpPr txBox="1"/>
          <p:nvPr>
            <p:ph type="title"/>
          </p:nvPr>
        </p:nvSpPr>
        <p:spPr>
          <a:xfrm>
            <a:off x="457749" y="657050"/>
            <a:ext cx="83448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g21c6743f1d7_1_585"/>
          <p:cNvSpPr txBox="1"/>
          <p:nvPr>
            <p:ph idx="7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" name="Google Shape;154;g21c6743f1d7_1_585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21c6743f1d7_1_585"/>
          <p:cNvSpPr/>
          <p:nvPr>
            <p:ph idx="8" type="pic"/>
          </p:nvPr>
        </p:nvSpPr>
        <p:spPr>
          <a:xfrm>
            <a:off x="520850" y="1317225"/>
            <a:ext cx="3798600" cy="1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g21c6743f1d7_1_585"/>
          <p:cNvSpPr/>
          <p:nvPr>
            <p:ph idx="9" type="pic"/>
          </p:nvPr>
        </p:nvSpPr>
        <p:spPr>
          <a:xfrm>
            <a:off x="520850" y="3090250"/>
            <a:ext cx="3798600" cy="1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g21c6743f1d7_1_585"/>
          <p:cNvSpPr txBox="1"/>
          <p:nvPr>
            <p:ph idx="13" type="subTitle"/>
          </p:nvPr>
        </p:nvSpPr>
        <p:spPr>
          <a:xfrm>
            <a:off x="6667125" y="31664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8" name="Google Shape;158;g21c6743f1d7_1_585"/>
          <p:cNvSpPr txBox="1"/>
          <p:nvPr>
            <p:ph idx="14" type="subTitle"/>
          </p:nvPr>
        </p:nvSpPr>
        <p:spPr>
          <a:xfrm>
            <a:off x="6667125" y="36194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9" name="Google Shape;159;g21c6743f1d7_1_585"/>
          <p:cNvSpPr txBox="1"/>
          <p:nvPr>
            <p:ph idx="15" type="subTitle"/>
          </p:nvPr>
        </p:nvSpPr>
        <p:spPr>
          <a:xfrm>
            <a:off x="4638825" y="31664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g21c6743f1d7_1_585"/>
          <p:cNvSpPr txBox="1"/>
          <p:nvPr>
            <p:ph idx="16" type="subTitle"/>
          </p:nvPr>
        </p:nvSpPr>
        <p:spPr>
          <a:xfrm>
            <a:off x="4638825" y="36194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g21c6743f1d7_1_585"/>
          <p:cNvSpPr txBox="1"/>
          <p:nvPr>
            <p:ph idx="17" type="subTitle"/>
          </p:nvPr>
        </p:nvSpPr>
        <p:spPr>
          <a:xfrm>
            <a:off x="6667125" y="214451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g21c6743f1d7_1_585"/>
          <p:cNvSpPr txBox="1"/>
          <p:nvPr>
            <p:ph idx="18" type="subTitle"/>
          </p:nvPr>
        </p:nvSpPr>
        <p:spPr>
          <a:xfrm>
            <a:off x="6667125" y="252131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3" name="Google Shape;163;g21c6743f1d7_1_585"/>
          <p:cNvSpPr txBox="1"/>
          <p:nvPr>
            <p:ph idx="19" type="subTitle"/>
          </p:nvPr>
        </p:nvSpPr>
        <p:spPr>
          <a:xfrm>
            <a:off x="4638825" y="214451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Google Shape;164;g21c6743f1d7_1_585"/>
          <p:cNvSpPr txBox="1"/>
          <p:nvPr>
            <p:ph idx="20" type="subTitle"/>
          </p:nvPr>
        </p:nvSpPr>
        <p:spPr>
          <a:xfrm>
            <a:off x="4638825" y="252131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5" name="Google Shape;165;g21c6743f1d7_1_585"/>
          <p:cNvSpPr txBox="1"/>
          <p:nvPr>
            <p:ph idx="21" type="subTitle"/>
          </p:nvPr>
        </p:nvSpPr>
        <p:spPr>
          <a:xfrm>
            <a:off x="6667125" y="40541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Google Shape;166;g21c6743f1d7_1_585"/>
          <p:cNvSpPr txBox="1"/>
          <p:nvPr>
            <p:ph idx="22" type="subTitle"/>
          </p:nvPr>
        </p:nvSpPr>
        <p:spPr>
          <a:xfrm>
            <a:off x="6667125" y="45071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orient="horz" pos="830">
          <p15:clr>
            <a:srgbClr val="FA7B17"/>
          </p15:clr>
        </p15:guide>
        <p15:guide id="4" orient="horz" pos="2935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Left Image">
  <p:cSld name="BLANK_1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1c6743f1d7_1_608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9" name="Google Shape;169;g21c6743f1d7_1_608"/>
          <p:cNvSpPr txBox="1"/>
          <p:nvPr>
            <p:ph type="title"/>
          </p:nvPr>
        </p:nvSpPr>
        <p:spPr>
          <a:xfrm>
            <a:off x="3505753" y="1304090"/>
            <a:ext cx="47541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0" name="Google Shape;170;g21c6743f1d7_1_608"/>
          <p:cNvSpPr txBox="1"/>
          <p:nvPr>
            <p:ph idx="1" type="subTitle"/>
          </p:nvPr>
        </p:nvSpPr>
        <p:spPr>
          <a:xfrm>
            <a:off x="350574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1" name="Google Shape;171;g21c6743f1d7_1_608"/>
          <p:cNvSpPr/>
          <p:nvPr/>
        </p:nvSpPr>
        <p:spPr>
          <a:xfrm>
            <a:off x="351160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21c6743f1d7_1_608"/>
          <p:cNvSpPr txBox="1"/>
          <p:nvPr>
            <p:ph idx="2" type="subTitle"/>
          </p:nvPr>
        </p:nvSpPr>
        <p:spPr>
          <a:xfrm>
            <a:off x="3511600" y="1934779"/>
            <a:ext cx="47541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3" name="Google Shape;173;g21c6743f1d7_1_608"/>
          <p:cNvSpPr/>
          <p:nvPr>
            <p:ph idx="3" type="pic"/>
          </p:nvPr>
        </p:nvSpPr>
        <p:spPr>
          <a:xfrm>
            <a:off x="0" y="0"/>
            <a:ext cx="29844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orient="horz" pos="775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g21c6743f1d7_1_4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000" y="330382"/>
            <a:ext cx="1233999" cy="25065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g21c6743f1d7_1_452"/>
          <p:cNvSpPr txBox="1"/>
          <p:nvPr>
            <p:ph type="title"/>
          </p:nvPr>
        </p:nvSpPr>
        <p:spPr>
          <a:xfrm>
            <a:off x="1235400" y="1655100"/>
            <a:ext cx="66732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ato Light"/>
              <a:buNone/>
              <a:defRPr b="0" i="0" sz="4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g21c6743f1d7_1_452"/>
          <p:cNvSpPr txBox="1"/>
          <p:nvPr>
            <p:ph idx="2" type="title"/>
          </p:nvPr>
        </p:nvSpPr>
        <p:spPr>
          <a:xfrm>
            <a:off x="1235400" y="2437860"/>
            <a:ext cx="66732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000"/>
              <a:buFont typeface="Lato"/>
              <a:buNone/>
              <a:defRPr b="0" i="0" sz="20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g21c6743f1d7_1_452"/>
          <p:cNvSpPr txBox="1"/>
          <p:nvPr>
            <p:ph idx="3" type="title"/>
          </p:nvPr>
        </p:nvSpPr>
        <p:spPr>
          <a:xfrm>
            <a:off x="1235400" y="2806292"/>
            <a:ext cx="66732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Light Mint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1c6743f1d7_1_615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Light Mint with Title">
  <p:cSld name="BLANK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1c6743f1d7_1_617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" name="Google Shape;178;g21c6743f1d7_1_617"/>
          <p:cNvSpPr txBox="1"/>
          <p:nvPr>
            <p:ph type="title"/>
          </p:nvPr>
        </p:nvSpPr>
        <p:spPr>
          <a:xfrm>
            <a:off x="457749" y="885650"/>
            <a:ext cx="8253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9" name="Google Shape;179;g21c6743f1d7_1_617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0" name="Google Shape;180;g21c6743f1d7_1_617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Mint with Title Divider">
  <p:cSld name="BLANK_1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1c6743f1d7_1_622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3" name="Google Shape;183;g21c6743f1d7_1_622"/>
          <p:cNvSpPr txBox="1"/>
          <p:nvPr>
            <p:ph type="title"/>
          </p:nvPr>
        </p:nvSpPr>
        <p:spPr>
          <a:xfrm>
            <a:off x="457749" y="885650"/>
            <a:ext cx="82728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4" name="Google Shape;184;g21c6743f1d7_1_622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185" name="Google Shape;185;g21c6743f1d7_1_622"/>
          <p:cNvCxnSpPr/>
          <p:nvPr/>
        </p:nvCxnSpPr>
        <p:spPr>
          <a:xfrm>
            <a:off x="4572000" y="1727650"/>
            <a:ext cx="0" cy="2835600"/>
          </a:xfrm>
          <a:prstGeom prst="straightConnector1">
            <a:avLst/>
          </a:prstGeom>
          <a:noFill/>
          <a:ln cap="flat" cmpd="sng" w="9525">
            <a:solidFill>
              <a:srgbClr val="041E4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6" name="Google Shape;186;g21c6743f1d7_1_622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ack">
  <p:cSld name="BLANK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1c6743f1d7_1_628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hite">
  <p:cSld name="BLANK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1c6743f1d7_1_630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hite">
  <p:cSld name="BLANK_1_1_1_1_4">
    <p:bg>
      <p:bgPr>
        <a:solidFill>
          <a:schemeClr val="lt1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with Title and Body Text">
  <p:cSld name="BLANK_1_1_1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1c6743f1d7_1_633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4" name="Google Shape;194;g21c6743f1d7_1_633"/>
          <p:cNvSpPr txBox="1"/>
          <p:nvPr>
            <p:ph type="title"/>
          </p:nvPr>
        </p:nvSpPr>
        <p:spPr>
          <a:xfrm>
            <a:off x="457749" y="276050"/>
            <a:ext cx="82062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5" name="Google Shape;195;g21c6743f1d7_1_633"/>
          <p:cNvSpPr txBox="1"/>
          <p:nvPr>
            <p:ph idx="1" type="subTitle"/>
          </p:nvPr>
        </p:nvSpPr>
        <p:spPr>
          <a:xfrm>
            <a:off x="461750" y="809575"/>
            <a:ext cx="82062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600"/>
              <a:buFont typeface="Lato"/>
              <a:buNone/>
              <a:defRPr b="0" i="0" sz="16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6" name="Google Shape;196;g21c6743f1d7_1_633"/>
          <p:cNvSpPr txBox="1"/>
          <p:nvPr>
            <p:ph idx="2" type="subTitle"/>
          </p:nvPr>
        </p:nvSpPr>
        <p:spPr>
          <a:xfrm>
            <a:off x="461750" y="1534125"/>
            <a:ext cx="8206200" cy="27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200"/>
              <a:buFont typeface="Lato"/>
              <a:buNone/>
              <a:defRPr b="0" i="0" sz="12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with Title Divider">
  <p:cSld name="BLANK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1c6743f1d7_1_638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9" name="Google Shape;199;g21c6743f1d7_1_638"/>
          <p:cNvSpPr txBox="1"/>
          <p:nvPr>
            <p:ph type="title"/>
          </p:nvPr>
        </p:nvSpPr>
        <p:spPr>
          <a:xfrm>
            <a:off x="457749" y="885650"/>
            <a:ext cx="83064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0" name="Google Shape;200;g21c6743f1d7_1_638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201" name="Google Shape;201;g21c6743f1d7_1_638"/>
          <p:cNvCxnSpPr/>
          <p:nvPr/>
        </p:nvCxnSpPr>
        <p:spPr>
          <a:xfrm>
            <a:off x="4572000" y="1727650"/>
            <a:ext cx="0" cy="2835600"/>
          </a:xfrm>
          <a:prstGeom prst="straightConnector1">
            <a:avLst/>
          </a:prstGeom>
          <a:noFill/>
          <a:ln cap="flat" cmpd="sng" w="9525">
            <a:solidFill>
              <a:srgbClr val="041E4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2" name="Google Shape;202;g21c6743f1d7_1_638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2 Col">
  <p:cSld name="BLANK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1c6743f1d7_1_644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5" name="Google Shape;205;g21c6743f1d7_1_644"/>
          <p:cNvSpPr txBox="1"/>
          <p:nvPr>
            <p:ph type="title"/>
          </p:nvPr>
        </p:nvSpPr>
        <p:spPr>
          <a:xfrm>
            <a:off x="457749" y="885650"/>
            <a:ext cx="8253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6" name="Google Shape;206;g21c6743f1d7_1_644"/>
          <p:cNvSpPr txBox="1"/>
          <p:nvPr>
            <p:ph idx="1" type="subTitle"/>
          </p:nvPr>
        </p:nvSpPr>
        <p:spPr>
          <a:xfrm>
            <a:off x="460025" y="2111000"/>
            <a:ext cx="3655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7" name="Google Shape;207;g21c6743f1d7_1_644"/>
          <p:cNvSpPr txBox="1"/>
          <p:nvPr>
            <p:ph idx="2" type="subTitle"/>
          </p:nvPr>
        </p:nvSpPr>
        <p:spPr>
          <a:xfrm>
            <a:off x="4581150" y="2111000"/>
            <a:ext cx="3655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8" name="Google Shape;208;g21c6743f1d7_1_644"/>
          <p:cNvSpPr txBox="1"/>
          <p:nvPr>
            <p:ph idx="3" type="subTitle"/>
          </p:nvPr>
        </p:nvSpPr>
        <p:spPr>
          <a:xfrm>
            <a:off x="460025" y="3487850"/>
            <a:ext cx="3655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9" name="Google Shape;209;g21c6743f1d7_1_644"/>
          <p:cNvSpPr txBox="1"/>
          <p:nvPr>
            <p:ph idx="4" type="subTitle"/>
          </p:nvPr>
        </p:nvSpPr>
        <p:spPr>
          <a:xfrm>
            <a:off x="4581150" y="3487850"/>
            <a:ext cx="3655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0" name="Google Shape;210;g21c6743f1d7_1_644"/>
          <p:cNvSpPr txBox="1"/>
          <p:nvPr>
            <p:ph idx="5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1" name="Google Shape;211;g21c6743f1d7_1_644"/>
          <p:cNvSpPr/>
          <p:nvPr>
            <p:ph idx="6" type="pic"/>
          </p:nvPr>
        </p:nvSpPr>
        <p:spPr>
          <a:xfrm>
            <a:off x="457000" y="175006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212" name="Google Shape;212;g21c6743f1d7_1_644"/>
          <p:cNvSpPr/>
          <p:nvPr>
            <p:ph idx="7" type="pic"/>
          </p:nvPr>
        </p:nvSpPr>
        <p:spPr>
          <a:xfrm>
            <a:off x="456988" y="312691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213" name="Google Shape;213;g21c6743f1d7_1_644"/>
          <p:cNvSpPr/>
          <p:nvPr>
            <p:ph idx="8" type="pic"/>
          </p:nvPr>
        </p:nvSpPr>
        <p:spPr>
          <a:xfrm>
            <a:off x="4581150" y="175006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g21c6743f1d7_1_644"/>
          <p:cNvSpPr/>
          <p:nvPr>
            <p:ph idx="9" type="pic"/>
          </p:nvPr>
        </p:nvSpPr>
        <p:spPr>
          <a:xfrm>
            <a:off x="4581150" y="312691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g21c6743f1d7_1_644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231">
          <p15:clr>
            <a:srgbClr val="FA7B17"/>
          </p15:clr>
        </p15:guide>
        <p15:guide id="3" pos="2880">
          <p15:clr>
            <a:srgbClr val="FA7B17"/>
          </p15:clr>
        </p15:guide>
        <p15:guide id="4" orient="horz" pos="2194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2 Col 1">
  <p:cSld name="BLANK_1_1_1_1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1c6743f1d7_1_657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8" name="Google Shape;218;g21c6743f1d7_1_657"/>
          <p:cNvSpPr txBox="1"/>
          <p:nvPr>
            <p:ph idx="1" type="subTitle"/>
          </p:nvPr>
        </p:nvSpPr>
        <p:spPr>
          <a:xfrm>
            <a:off x="869050" y="1750075"/>
            <a:ext cx="32469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9" name="Google Shape;219;g21c6743f1d7_1_657"/>
          <p:cNvSpPr txBox="1"/>
          <p:nvPr>
            <p:ph idx="2" type="subTitle"/>
          </p:nvPr>
        </p:nvSpPr>
        <p:spPr>
          <a:xfrm>
            <a:off x="4990050" y="1750075"/>
            <a:ext cx="32469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0" name="Google Shape;220;g21c6743f1d7_1_657"/>
          <p:cNvSpPr txBox="1"/>
          <p:nvPr>
            <p:ph idx="3" type="subTitle"/>
          </p:nvPr>
        </p:nvSpPr>
        <p:spPr>
          <a:xfrm>
            <a:off x="869050" y="3126925"/>
            <a:ext cx="32469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1" name="Google Shape;221;g21c6743f1d7_1_657"/>
          <p:cNvSpPr txBox="1"/>
          <p:nvPr>
            <p:ph idx="4" type="subTitle"/>
          </p:nvPr>
        </p:nvSpPr>
        <p:spPr>
          <a:xfrm>
            <a:off x="4990050" y="3126925"/>
            <a:ext cx="32469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2" name="Google Shape;222;g21c6743f1d7_1_657"/>
          <p:cNvSpPr/>
          <p:nvPr>
            <p:ph idx="5" type="pic"/>
          </p:nvPr>
        </p:nvSpPr>
        <p:spPr>
          <a:xfrm>
            <a:off x="457000" y="1783555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g21c6743f1d7_1_657"/>
          <p:cNvSpPr/>
          <p:nvPr>
            <p:ph idx="6" type="pic"/>
          </p:nvPr>
        </p:nvSpPr>
        <p:spPr>
          <a:xfrm>
            <a:off x="456988" y="3160405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g21c6743f1d7_1_657"/>
          <p:cNvSpPr/>
          <p:nvPr>
            <p:ph idx="7" type="pic"/>
          </p:nvPr>
        </p:nvSpPr>
        <p:spPr>
          <a:xfrm>
            <a:off x="4581150" y="1783555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g21c6743f1d7_1_657"/>
          <p:cNvSpPr/>
          <p:nvPr>
            <p:ph idx="8" type="pic"/>
          </p:nvPr>
        </p:nvSpPr>
        <p:spPr>
          <a:xfrm>
            <a:off x="4581150" y="3160405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Google Shape;226;g21c6743f1d7_1_657"/>
          <p:cNvSpPr txBox="1"/>
          <p:nvPr>
            <p:ph type="title"/>
          </p:nvPr>
        </p:nvSpPr>
        <p:spPr>
          <a:xfrm>
            <a:off x="457749" y="276050"/>
            <a:ext cx="82680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231">
          <p15:clr>
            <a:srgbClr val="FA7B17"/>
          </p15:clr>
        </p15:guide>
        <p15:guide id="3" pos="2880">
          <p15:clr>
            <a:srgbClr val="FA7B17"/>
          </p15:clr>
        </p15:guide>
        <p15:guide id="4" orient="horz" pos="2194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ue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21c6743f1d7_1_457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2 Col 2">
  <p:cSld name="BLANK_1_1_1_1_1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1c6743f1d7_1_668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9" name="Google Shape;229;g21c6743f1d7_1_668"/>
          <p:cNvSpPr txBox="1"/>
          <p:nvPr>
            <p:ph idx="1" type="subTitle"/>
          </p:nvPr>
        </p:nvSpPr>
        <p:spPr>
          <a:xfrm>
            <a:off x="869050" y="1750075"/>
            <a:ext cx="32469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0" name="Google Shape;230;g21c6743f1d7_1_668"/>
          <p:cNvSpPr txBox="1"/>
          <p:nvPr>
            <p:ph idx="2" type="subTitle"/>
          </p:nvPr>
        </p:nvSpPr>
        <p:spPr>
          <a:xfrm>
            <a:off x="4990050" y="1750075"/>
            <a:ext cx="32469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1" name="Google Shape;231;g21c6743f1d7_1_668"/>
          <p:cNvSpPr txBox="1"/>
          <p:nvPr>
            <p:ph idx="3" type="subTitle"/>
          </p:nvPr>
        </p:nvSpPr>
        <p:spPr>
          <a:xfrm>
            <a:off x="869050" y="3126925"/>
            <a:ext cx="32469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2" name="Google Shape;232;g21c6743f1d7_1_668"/>
          <p:cNvSpPr txBox="1"/>
          <p:nvPr>
            <p:ph idx="4" type="subTitle"/>
          </p:nvPr>
        </p:nvSpPr>
        <p:spPr>
          <a:xfrm>
            <a:off x="4990050" y="3126925"/>
            <a:ext cx="32469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3" name="Google Shape;233;g21c6743f1d7_1_668"/>
          <p:cNvSpPr/>
          <p:nvPr>
            <p:ph idx="5" type="pic"/>
          </p:nvPr>
        </p:nvSpPr>
        <p:spPr>
          <a:xfrm>
            <a:off x="457000" y="1783555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g21c6743f1d7_1_668"/>
          <p:cNvSpPr/>
          <p:nvPr>
            <p:ph idx="6" type="pic"/>
          </p:nvPr>
        </p:nvSpPr>
        <p:spPr>
          <a:xfrm>
            <a:off x="456988" y="3160405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g21c6743f1d7_1_668"/>
          <p:cNvSpPr/>
          <p:nvPr>
            <p:ph idx="7" type="pic"/>
          </p:nvPr>
        </p:nvSpPr>
        <p:spPr>
          <a:xfrm>
            <a:off x="4581150" y="1783555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g21c6743f1d7_1_668"/>
          <p:cNvSpPr/>
          <p:nvPr>
            <p:ph idx="8" type="pic"/>
          </p:nvPr>
        </p:nvSpPr>
        <p:spPr>
          <a:xfrm>
            <a:off x="4581150" y="3160405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237" name="Google Shape;237;g21c6743f1d7_1_668"/>
          <p:cNvSpPr txBox="1"/>
          <p:nvPr>
            <p:ph type="title"/>
          </p:nvPr>
        </p:nvSpPr>
        <p:spPr>
          <a:xfrm>
            <a:off x="457749" y="885650"/>
            <a:ext cx="8253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8" name="Google Shape;238;g21c6743f1d7_1_668"/>
          <p:cNvSpPr txBox="1"/>
          <p:nvPr>
            <p:ph idx="9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9" name="Google Shape;239;g21c6743f1d7_1_668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231">
          <p15:clr>
            <a:srgbClr val="FA7B17"/>
          </p15:clr>
        </p15:guide>
        <p15:guide id="3" pos="2880">
          <p15:clr>
            <a:srgbClr val="FA7B17"/>
          </p15:clr>
        </p15:guide>
        <p15:guide id="4" orient="horz" pos="2194">
          <p15:clr>
            <a:srgbClr val="FA7B17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2 Col 2">
  <p:cSld name="BLANK_1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1c6743f1d7_1_681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2" name="Google Shape;242;g21c6743f1d7_1_681"/>
          <p:cNvSpPr txBox="1"/>
          <p:nvPr>
            <p:ph type="title"/>
          </p:nvPr>
        </p:nvSpPr>
        <p:spPr>
          <a:xfrm>
            <a:off x="457749" y="885650"/>
            <a:ext cx="82290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3" name="Google Shape;243;g21c6743f1d7_1_681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4" name="Google Shape;244;g21c6743f1d7_1_681"/>
          <p:cNvSpPr txBox="1"/>
          <p:nvPr>
            <p:ph idx="2" type="subTitle"/>
          </p:nvPr>
        </p:nvSpPr>
        <p:spPr>
          <a:xfrm>
            <a:off x="1592925" y="1650775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5" name="Google Shape;245;g21c6743f1d7_1_681"/>
          <p:cNvSpPr txBox="1"/>
          <p:nvPr>
            <p:ph idx="3" type="subTitle"/>
          </p:nvPr>
        </p:nvSpPr>
        <p:spPr>
          <a:xfrm>
            <a:off x="1592925" y="2179975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6" name="Google Shape;246;g21c6743f1d7_1_681"/>
          <p:cNvSpPr txBox="1"/>
          <p:nvPr>
            <p:ph idx="4" type="subTitle"/>
          </p:nvPr>
        </p:nvSpPr>
        <p:spPr>
          <a:xfrm>
            <a:off x="1592925" y="3125850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7" name="Google Shape;247;g21c6743f1d7_1_681"/>
          <p:cNvSpPr txBox="1"/>
          <p:nvPr>
            <p:ph idx="5" type="subTitle"/>
          </p:nvPr>
        </p:nvSpPr>
        <p:spPr>
          <a:xfrm>
            <a:off x="1592925" y="3655050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8" name="Google Shape;248;g21c6743f1d7_1_681"/>
          <p:cNvSpPr txBox="1"/>
          <p:nvPr>
            <p:ph idx="6" type="subTitle"/>
          </p:nvPr>
        </p:nvSpPr>
        <p:spPr>
          <a:xfrm>
            <a:off x="5083500" y="1650775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9" name="Google Shape;249;g21c6743f1d7_1_681"/>
          <p:cNvSpPr txBox="1"/>
          <p:nvPr>
            <p:ph idx="7" type="subTitle"/>
          </p:nvPr>
        </p:nvSpPr>
        <p:spPr>
          <a:xfrm>
            <a:off x="5083500" y="2179975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0" name="Google Shape;250;g21c6743f1d7_1_681"/>
          <p:cNvSpPr txBox="1"/>
          <p:nvPr>
            <p:ph idx="8" type="subTitle"/>
          </p:nvPr>
        </p:nvSpPr>
        <p:spPr>
          <a:xfrm>
            <a:off x="5083500" y="3125850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1" name="Google Shape;251;g21c6743f1d7_1_681"/>
          <p:cNvSpPr txBox="1"/>
          <p:nvPr>
            <p:ph idx="9" type="subTitle"/>
          </p:nvPr>
        </p:nvSpPr>
        <p:spPr>
          <a:xfrm>
            <a:off x="5083500" y="3655050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2" name="Google Shape;252;g21c6743f1d7_1_681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287">
          <p15:clr>
            <a:srgbClr val="FA7B17"/>
          </p15:clr>
        </p15:guide>
        <p15:guide id="4" pos="5472">
          <p15:clr>
            <a:srgbClr val="FA7B17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3 Col">
  <p:cSld name="BLANK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1c6743f1d7_1_694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5" name="Google Shape;255;g21c6743f1d7_1_694"/>
          <p:cNvSpPr txBox="1"/>
          <p:nvPr>
            <p:ph type="title"/>
          </p:nvPr>
        </p:nvSpPr>
        <p:spPr>
          <a:xfrm>
            <a:off x="457749" y="885650"/>
            <a:ext cx="82293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6" name="Google Shape;256;g21c6743f1d7_1_694"/>
          <p:cNvSpPr txBox="1"/>
          <p:nvPr>
            <p:ph idx="1" type="subTitle"/>
          </p:nvPr>
        </p:nvSpPr>
        <p:spPr>
          <a:xfrm>
            <a:off x="460025" y="218720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7" name="Google Shape;257;g21c6743f1d7_1_694"/>
          <p:cNvSpPr txBox="1"/>
          <p:nvPr>
            <p:ph idx="2" type="subTitle"/>
          </p:nvPr>
        </p:nvSpPr>
        <p:spPr>
          <a:xfrm>
            <a:off x="3438150" y="218720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g21c6743f1d7_1_694"/>
          <p:cNvSpPr txBox="1"/>
          <p:nvPr>
            <p:ph idx="3" type="subTitle"/>
          </p:nvPr>
        </p:nvSpPr>
        <p:spPr>
          <a:xfrm>
            <a:off x="6416275" y="218720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9" name="Google Shape;259;g21c6743f1d7_1_694"/>
          <p:cNvSpPr txBox="1"/>
          <p:nvPr>
            <p:ph idx="4" type="subTitle"/>
          </p:nvPr>
        </p:nvSpPr>
        <p:spPr>
          <a:xfrm>
            <a:off x="460025" y="348785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0" name="Google Shape;260;g21c6743f1d7_1_694"/>
          <p:cNvSpPr txBox="1"/>
          <p:nvPr>
            <p:ph idx="5" type="subTitle"/>
          </p:nvPr>
        </p:nvSpPr>
        <p:spPr>
          <a:xfrm>
            <a:off x="3438150" y="348785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1" name="Google Shape;261;g21c6743f1d7_1_694"/>
          <p:cNvSpPr txBox="1"/>
          <p:nvPr>
            <p:ph idx="6" type="subTitle"/>
          </p:nvPr>
        </p:nvSpPr>
        <p:spPr>
          <a:xfrm>
            <a:off x="6416275" y="348785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2" name="Google Shape;262;g21c6743f1d7_1_694"/>
          <p:cNvSpPr txBox="1"/>
          <p:nvPr>
            <p:ph idx="7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3" name="Google Shape;263;g21c6743f1d7_1_694"/>
          <p:cNvSpPr/>
          <p:nvPr>
            <p:ph idx="8" type="pic"/>
          </p:nvPr>
        </p:nvSpPr>
        <p:spPr>
          <a:xfrm>
            <a:off x="457000" y="182626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g21c6743f1d7_1_694"/>
          <p:cNvSpPr/>
          <p:nvPr>
            <p:ph idx="9" type="pic"/>
          </p:nvPr>
        </p:nvSpPr>
        <p:spPr>
          <a:xfrm>
            <a:off x="456988" y="312691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g21c6743f1d7_1_694"/>
          <p:cNvSpPr/>
          <p:nvPr>
            <p:ph idx="13" type="pic"/>
          </p:nvPr>
        </p:nvSpPr>
        <p:spPr>
          <a:xfrm>
            <a:off x="3438150" y="182626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266" name="Google Shape;266;g21c6743f1d7_1_694"/>
          <p:cNvSpPr/>
          <p:nvPr>
            <p:ph idx="14" type="pic"/>
          </p:nvPr>
        </p:nvSpPr>
        <p:spPr>
          <a:xfrm>
            <a:off x="3435138" y="312691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267" name="Google Shape;267;g21c6743f1d7_1_694"/>
          <p:cNvSpPr/>
          <p:nvPr>
            <p:ph idx="15" type="pic"/>
          </p:nvPr>
        </p:nvSpPr>
        <p:spPr>
          <a:xfrm>
            <a:off x="6413263" y="182626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268" name="Google Shape;268;g21c6743f1d7_1_694"/>
          <p:cNvSpPr/>
          <p:nvPr>
            <p:ph idx="16" type="pic"/>
          </p:nvPr>
        </p:nvSpPr>
        <p:spPr>
          <a:xfrm>
            <a:off x="6413288" y="312691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269" name="Google Shape;269;g21c6743f1d7_1_694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2475">
          <p15:clr>
            <a:srgbClr val="FA7B17"/>
          </p15:clr>
        </p15:guide>
        <p15:guide id="3" orient="horz" pos="1231">
          <p15:clr>
            <a:srgbClr val="FA7B17"/>
          </p15:clr>
        </p15:guide>
        <p15:guide id="4" pos="2166">
          <p15:clr>
            <a:srgbClr val="FA7B17"/>
          </p15:clr>
        </p15:guide>
        <p15:guide id="5" pos="4040">
          <p15:clr>
            <a:srgbClr val="FA7B17"/>
          </p15:clr>
        </p15:guide>
        <p15:guide id="6" orient="horz" pos="2194">
          <p15:clr>
            <a:srgbClr val="FA7B17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3 Col 2">
  <p:cSld name="BLANK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1c6743f1d7_1_711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2" name="Google Shape;272;g21c6743f1d7_1_711"/>
          <p:cNvSpPr txBox="1"/>
          <p:nvPr>
            <p:ph type="title"/>
          </p:nvPr>
        </p:nvSpPr>
        <p:spPr>
          <a:xfrm>
            <a:off x="457750" y="885650"/>
            <a:ext cx="81720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3" name="Google Shape;273;g21c6743f1d7_1_711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4" name="Google Shape;274;g21c6743f1d7_1_711"/>
          <p:cNvSpPr txBox="1"/>
          <p:nvPr>
            <p:ph idx="2" type="subTitle"/>
          </p:nvPr>
        </p:nvSpPr>
        <p:spPr>
          <a:xfrm>
            <a:off x="907125" y="1650775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5" name="Google Shape;275;g21c6743f1d7_1_711"/>
          <p:cNvSpPr txBox="1"/>
          <p:nvPr>
            <p:ph idx="3" type="subTitle"/>
          </p:nvPr>
        </p:nvSpPr>
        <p:spPr>
          <a:xfrm>
            <a:off x="907125" y="2179975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6" name="Google Shape;276;g21c6743f1d7_1_711"/>
          <p:cNvSpPr txBox="1"/>
          <p:nvPr>
            <p:ph idx="4" type="subTitle"/>
          </p:nvPr>
        </p:nvSpPr>
        <p:spPr>
          <a:xfrm>
            <a:off x="907125" y="3125850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7" name="Google Shape;277;g21c6743f1d7_1_711"/>
          <p:cNvSpPr txBox="1"/>
          <p:nvPr>
            <p:ph idx="5" type="subTitle"/>
          </p:nvPr>
        </p:nvSpPr>
        <p:spPr>
          <a:xfrm>
            <a:off x="907125" y="3655050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8" name="Google Shape;278;g21c6743f1d7_1_711"/>
          <p:cNvSpPr txBox="1"/>
          <p:nvPr>
            <p:ph idx="6" type="subTitle"/>
          </p:nvPr>
        </p:nvSpPr>
        <p:spPr>
          <a:xfrm>
            <a:off x="3330900" y="1650775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9" name="Google Shape;279;g21c6743f1d7_1_711"/>
          <p:cNvSpPr txBox="1"/>
          <p:nvPr>
            <p:ph idx="7" type="subTitle"/>
          </p:nvPr>
        </p:nvSpPr>
        <p:spPr>
          <a:xfrm>
            <a:off x="3330900" y="2179975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0" name="Google Shape;280;g21c6743f1d7_1_711"/>
          <p:cNvSpPr txBox="1"/>
          <p:nvPr>
            <p:ph idx="8" type="subTitle"/>
          </p:nvPr>
        </p:nvSpPr>
        <p:spPr>
          <a:xfrm>
            <a:off x="3330900" y="3125850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1" name="Google Shape;281;g21c6743f1d7_1_711"/>
          <p:cNvSpPr txBox="1"/>
          <p:nvPr>
            <p:ph idx="9" type="subTitle"/>
          </p:nvPr>
        </p:nvSpPr>
        <p:spPr>
          <a:xfrm>
            <a:off x="3330900" y="3655050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2" name="Google Shape;282;g21c6743f1d7_1_711"/>
          <p:cNvSpPr txBox="1"/>
          <p:nvPr>
            <p:ph idx="13" type="subTitle"/>
          </p:nvPr>
        </p:nvSpPr>
        <p:spPr>
          <a:xfrm>
            <a:off x="5754675" y="1650775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3" name="Google Shape;283;g21c6743f1d7_1_711"/>
          <p:cNvSpPr txBox="1"/>
          <p:nvPr>
            <p:ph idx="14" type="subTitle"/>
          </p:nvPr>
        </p:nvSpPr>
        <p:spPr>
          <a:xfrm>
            <a:off x="5754675" y="2179975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4" name="Google Shape;284;g21c6743f1d7_1_711"/>
          <p:cNvSpPr txBox="1"/>
          <p:nvPr>
            <p:ph idx="15" type="subTitle"/>
          </p:nvPr>
        </p:nvSpPr>
        <p:spPr>
          <a:xfrm>
            <a:off x="5754675" y="3118900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5" name="Google Shape;285;g21c6743f1d7_1_711"/>
          <p:cNvSpPr txBox="1"/>
          <p:nvPr>
            <p:ph idx="16" type="subTitle"/>
          </p:nvPr>
        </p:nvSpPr>
        <p:spPr>
          <a:xfrm>
            <a:off x="5754675" y="3648100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6" name="Google Shape;286;g21c6743f1d7_1_711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5 Col Boxes">
  <p:cSld name="BLANK_1_1_1_1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1c6743f1d7_1_728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9" name="Google Shape;289;g21c6743f1d7_1_728"/>
          <p:cNvSpPr txBox="1"/>
          <p:nvPr>
            <p:ph type="title"/>
          </p:nvPr>
        </p:nvSpPr>
        <p:spPr>
          <a:xfrm>
            <a:off x="457749" y="885650"/>
            <a:ext cx="81393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0" name="Google Shape;290;g21c6743f1d7_1_728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1" name="Google Shape;291;g21c6743f1d7_1_728"/>
          <p:cNvSpPr/>
          <p:nvPr/>
        </p:nvSpPr>
        <p:spPr>
          <a:xfrm>
            <a:off x="472300" y="1737000"/>
            <a:ext cx="15315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g21c6743f1d7_1_728"/>
          <p:cNvSpPr txBox="1"/>
          <p:nvPr>
            <p:ph idx="2" type="title"/>
          </p:nvPr>
        </p:nvSpPr>
        <p:spPr>
          <a:xfrm>
            <a:off x="622900" y="2454675"/>
            <a:ext cx="1227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3" name="Google Shape;293;g21c6743f1d7_1_728"/>
          <p:cNvSpPr txBox="1"/>
          <p:nvPr>
            <p:ph idx="3" type="subTitle"/>
          </p:nvPr>
        </p:nvSpPr>
        <p:spPr>
          <a:xfrm>
            <a:off x="622900" y="2987850"/>
            <a:ext cx="12276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4" name="Google Shape;294;g21c6743f1d7_1_728"/>
          <p:cNvSpPr/>
          <p:nvPr>
            <p:ph idx="4" type="pic"/>
          </p:nvPr>
        </p:nvSpPr>
        <p:spPr>
          <a:xfrm>
            <a:off x="622907" y="2027163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95" name="Google Shape;295;g21c6743f1d7_1_728"/>
          <p:cNvSpPr/>
          <p:nvPr/>
        </p:nvSpPr>
        <p:spPr>
          <a:xfrm>
            <a:off x="2120626" y="1737625"/>
            <a:ext cx="15315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g21c6743f1d7_1_728"/>
          <p:cNvSpPr txBox="1"/>
          <p:nvPr>
            <p:ph idx="5" type="title"/>
          </p:nvPr>
        </p:nvSpPr>
        <p:spPr>
          <a:xfrm>
            <a:off x="2271226" y="2455300"/>
            <a:ext cx="1227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7" name="Google Shape;297;g21c6743f1d7_1_728"/>
          <p:cNvSpPr txBox="1"/>
          <p:nvPr>
            <p:ph idx="6" type="subTitle"/>
          </p:nvPr>
        </p:nvSpPr>
        <p:spPr>
          <a:xfrm>
            <a:off x="2271226" y="2988475"/>
            <a:ext cx="12276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8" name="Google Shape;298;g21c6743f1d7_1_728"/>
          <p:cNvSpPr/>
          <p:nvPr>
            <p:ph idx="7" type="pic"/>
          </p:nvPr>
        </p:nvSpPr>
        <p:spPr>
          <a:xfrm>
            <a:off x="2347433" y="20277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99" name="Google Shape;299;g21c6743f1d7_1_728"/>
          <p:cNvSpPr/>
          <p:nvPr/>
        </p:nvSpPr>
        <p:spPr>
          <a:xfrm>
            <a:off x="3768951" y="1737625"/>
            <a:ext cx="15315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g21c6743f1d7_1_728"/>
          <p:cNvSpPr txBox="1"/>
          <p:nvPr>
            <p:ph idx="8" type="title"/>
          </p:nvPr>
        </p:nvSpPr>
        <p:spPr>
          <a:xfrm>
            <a:off x="3919551" y="2455300"/>
            <a:ext cx="1227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1" name="Google Shape;301;g21c6743f1d7_1_728"/>
          <p:cNvSpPr txBox="1"/>
          <p:nvPr>
            <p:ph idx="9" type="subTitle"/>
          </p:nvPr>
        </p:nvSpPr>
        <p:spPr>
          <a:xfrm>
            <a:off x="3919551" y="2988475"/>
            <a:ext cx="12276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2" name="Google Shape;302;g21c6743f1d7_1_728"/>
          <p:cNvSpPr/>
          <p:nvPr>
            <p:ph idx="13" type="pic"/>
          </p:nvPr>
        </p:nvSpPr>
        <p:spPr>
          <a:xfrm>
            <a:off x="3919558" y="20277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03" name="Google Shape;303;g21c6743f1d7_1_728"/>
          <p:cNvSpPr/>
          <p:nvPr/>
        </p:nvSpPr>
        <p:spPr>
          <a:xfrm>
            <a:off x="5417276" y="1737000"/>
            <a:ext cx="15315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21c6743f1d7_1_728"/>
          <p:cNvSpPr txBox="1"/>
          <p:nvPr>
            <p:ph idx="14" type="title"/>
          </p:nvPr>
        </p:nvSpPr>
        <p:spPr>
          <a:xfrm>
            <a:off x="5567876" y="2454675"/>
            <a:ext cx="1227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5" name="Google Shape;305;g21c6743f1d7_1_728"/>
          <p:cNvSpPr txBox="1"/>
          <p:nvPr>
            <p:ph idx="15" type="subTitle"/>
          </p:nvPr>
        </p:nvSpPr>
        <p:spPr>
          <a:xfrm>
            <a:off x="5567876" y="2987850"/>
            <a:ext cx="12276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6" name="Google Shape;306;g21c6743f1d7_1_728"/>
          <p:cNvSpPr/>
          <p:nvPr>
            <p:ph idx="16" type="pic"/>
          </p:nvPr>
        </p:nvSpPr>
        <p:spPr>
          <a:xfrm>
            <a:off x="5567883" y="2027163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07" name="Google Shape;307;g21c6743f1d7_1_728"/>
          <p:cNvSpPr/>
          <p:nvPr/>
        </p:nvSpPr>
        <p:spPr>
          <a:xfrm>
            <a:off x="7065601" y="1741538"/>
            <a:ext cx="15315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g21c6743f1d7_1_728"/>
          <p:cNvSpPr txBox="1"/>
          <p:nvPr>
            <p:ph idx="17" type="title"/>
          </p:nvPr>
        </p:nvSpPr>
        <p:spPr>
          <a:xfrm>
            <a:off x="7216201" y="2459213"/>
            <a:ext cx="1227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9" name="Google Shape;309;g21c6743f1d7_1_728"/>
          <p:cNvSpPr txBox="1"/>
          <p:nvPr>
            <p:ph idx="18" type="subTitle"/>
          </p:nvPr>
        </p:nvSpPr>
        <p:spPr>
          <a:xfrm>
            <a:off x="7216201" y="2992388"/>
            <a:ext cx="12276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0" name="Google Shape;310;g21c6743f1d7_1_728"/>
          <p:cNvSpPr/>
          <p:nvPr>
            <p:ph idx="19" type="pic"/>
          </p:nvPr>
        </p:nvSpPr>
        <p:spPr>
          <a:xfrm>
            <a:off x="7216208" y="2031701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11" name="Google Shape;311;g21c6743f1d7_1_728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4 Col Boxes">
  <p:cSld name="BLANK_1_1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1c6743f1d7_1_753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4" name="Google Shape;314;g21c6743f1d7_1_753"/>
          <p:cNvSpPr txBox="1"/>
          <p:nvPr>
            <p:ph type="title"/>
          </p:nvPr>
        </p:nvSpPr>
        <p:spPr>
          <a:xfrm>
            <a:off x="457749" y="885650"/>
            <a:ext cx="81333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5" name="Google Shape;315;g21c6743f1d7_1_753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6" name="Google Shape;316;g21c6743f1d7_1_753"/>
          <p:cNvSpPr/>
          <p:nvPr/>
        </p:nvSpPr>
        <p:spPr>
          <a:xfrm>
            <a:off x="472300" y="1737000"/>
            <a:ext cx="18549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21c6743f1d7_1_753"/>
          <p:cNvSpPr txBox="1"/>
          <p:nvPr>
            <p:ph idx="2" type="title"/>
          </p:nvPr>
        </p:nvSpPr>
        <p:spPr>
          <a:xfrm>
            <a:off x="622900" y="2454675"/>
            <a:ext cx="1584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18" name="Google Shape;318;g21c6743f1d7_1_753"/>
          <p:cNvSpPr txBox="1"/>
          <p:nvPr>
            <p:ph idx="3" type="subTitle"/>
          </p:nvPr>
        </p:nvSpPr>
        <p:spPr>
          <a:xfrm>
            <a:off x="622900" y="2986777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9" name="Google Shape;319;g21c6743f1d7_1_753"/>
          <p:cNvSpPr/>
          <p:nvPr>
            <p:ph idx="4" type="pic"/>
          </p:nvPr>
        </p:nvSpPr>
        <p:spPr>
          <a:xfrm>
            <a:off x="622907" y="2027163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20" name="Google Shape;320;g21c6743f1d7_1_753"/>
          <p:cNvSpPr/>
          <p:nvPr/>
        </p:nvSpPr>
        <p:spPr>
          <a:xfrm>
            <a:off x="2560228" y="1737625"/>
            <a:ext cx="18549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g21c6743f1d7_1_753"/>
          <p:cNvSpPr txBox="1"/>
          <p:nvPr>
            <p:ph idx="5" type="title"/>
          </p:nvPr>
        </p:nvSpPr>
        <p:spPr>
          <a:xfrm>
            <a:off x="2710825" y="2455300"/>
            <a:ext cx="1584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22" name="Google Shape;322;g21c6743f1d7_1_753"/>
          <p:cNvSpPr txBox="1"/>
          <p:nvPr>
            <p:ph idx="6" type="subTitle"/>
          </p:nvPr>
        </p:nvSpPr>
        <p:spPr>
          <a:xfrm>
            <a:off x="2710828" y="2987402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3" name="Google Shape;323;g21c6743f1d7_1_753"/>
          <p:cNvSpPr/>
          <p:nvPr>
            <p:ph idx="7" type="pic"/>
          </p:nvPr>
        </p:nvSpPr>
        <p:spPr>
          <a:xfrm>
            <a:off x="2710835" y="20277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24" name="Google Shape;324;g21c6743f1d7_1_753"/>
          <p:cNvSpPr/>
          <p:nvPr/>
        </p:nvSpPr>
        <p:spPr>
          <a:xfrm>
            <a:off x="4648156" y="1741225"/>
            <a:ext cx="18549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g21c6743f1d7_1_753"/>
          <p:cNvSpPr txBox="1"/>
          <p:nvPr>
            <p:ph idx="8" type="title"/>
          </p:nvPr>
        </p:nvSpPr>
        <p:spPr>
          <a:xfrm>
            <a:off x="4798750" y="2458900"/>
            <a:ext cx="1584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26" name="Google Shape;326;g21c6743f1d7_1_753"/>
          <p:cNvSpPr txBox="1"/>
          <p:nvPr>
            <p:ph idx="9" type="subTitle"/>
          </p:nvPr>
        </p:nvSpPr>
        <p:spPr>
          <a:xfrm>
            <a:off x="4798756" y="2991002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7" name="Google Shape;327;g21c6743f1d7_1_753"/>
          <p:cNvSpPr/>
          <p:nvPr>
            <p:ph idx="13" type="pic"/>
          </p:nvPr>
        </p:nvSpPr>
        <p:spPr>
          <a:xfrm>
            <a:off x="4798763" y="20313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28" name="Google Shape;328;g21c6743f1d7_1_753"/>
          <p:cNvSpPr/>
          <p:nvPr/>
        </p:nvSpPr>
        <p:spPr>
          <a:xfrm>
            <a:off x="6736084" y="1741850"/>
            <a:ext cx="18549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g21c6743f1d7_1_753"/>
          <p:cNvSpPr txBox="1"/>
          <p:nvPr>
            <p:ph idx="14" type="title"/>
          </p:nvPr>
        </p:nvSpPr>
        <p:spPr>
          <a:xfrm>
            <a:off x="6886675" y="2459525"/>
            <a:ext cx="1584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30" name="Google Shape;330;g21c6743f1d7_1_753"/>
          <p:cNvSpPr txBox="1"/>
          <p:nvPr>
            <p:ph idx="15" type="subTitle"/>
          </p:nvPr>
        </p:nvSpPr>
        <p:spPr>
          <a:xfrm>
            <a:off x="6886684" y="2991627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1" name="Google Shape;331;g21c6743f1d7_1_753"/>
          <p:cNvSpPr/>
          <p:nvPr>
            <p:ph idx="16" type="pic"/>
          </p:nvPr>
        </p:nvSpPr>
        <p:spPr>
          <a:xfrm>
            <a:off x="6886691" y="2032013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32" name="Google Shape;332;g21c6743f1d7_1_753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4 Col Boxes 1">
  <p:cSld name="BLANK_1_1_1_1_1_1_1_1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1c6743f1d7_1_774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5" name="Google Shape;335;g21c6743f1d7_1_774"/>
          <p:cNvSpPr/>
          <p:nvPr/>
        </p:nvSpPr>
        <p:spPr>
          <a:xfrm>
            <a:off x="472300" y="2041800"/>
            <a:ext cx="1854900" cy="23643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g21c6743f1d7_1_774"/>
          <p:cNvSpPr txBox="1"/>
          <p:nvPr>
            <p:ph type="title"/>
          </p:nvPr>
        </p:nvSpPr>
        <p:spPr>
          <a:xfrm>
            <a:off x="622900" y="2759475"/>
            <a:ext cx="1584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37" name="Google Shape;337;g21c6743f1d7_1_774"/>
          <p:cNvSpPr txBox="1"/>
          <p:nvPr>
            <p:ph idx="1" type="subTitle"/>
          </p:nvPr>
        </p:nvSpPr>
        <p:spPr>
          <a:xfrm>
            <a:off x="622900" y="3291577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8" name="Google Shape;338;g21c6743f1d7_1_774"/>
          <p:cNvSpPr/>
          <p:nvPr>
            <p:ph idx="2" type="pic"/>
          </p:nvPr>
        </p:nvSpPr>
        <p:spPr>
          <a:xfrm>
            <a:off x="622907" y="2331963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39" name="Google Shape;339;g21c6743f1d7_1_774"/>
          <p:cNvSpPr/>
          <p:nvPr/>
        </p:nvSpPr>
        <p:spPr>
          <a:xfrm>
            <a:off x="2560225" y="2042428"/>
            <a:ext cx="1854900" cy="23643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21c6743f1d7_1_774"/>
          <p:cNvSpPr txBox="1"/>
          <p:nvPr>
            <p:ph idx="3" type="title"/>
          </p:nvPr>
        </p:nvSpPr>
        <p:spPr>
          <a:xfrm>
            <a:off x="2710825" y="2760100"/>
            <a:ext cx="1584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41" name="Google Shape;341;g21c6743f1d7_1_774"/>
          <p:cNvSpPr txBox="1"/>
          <p:nvPr>
            <p:ph idx="4" type="subTitle"/>
          </p:nvPr>
        </p:nvSpPr>
        <p:spPr>
          <a:xfrm>
            <a:off x="2710828" y="3292202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2" name="Google Shape;342;g21c6743f1d7_1_774"/>
          <p:cNvSpPr/>
          <p:nvPr>
            <p:ph idx="5" type="pic"/>
          </p:nvPr>
        </p:nvSpPr>
        <p:spPr>
          <a:xfrm>
            <a:off x="2710835" y="23325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43" name="Google Shape;343;g21c6743f1d7_1_774"/>
          <p:cNvSpPr/>
          <p:nvPr/>
        </p:nvSpPr>
        <p:spPr>
          <a:xfrm>
            <a:off x="4648150" y="2046045"/>
            <a:ext cx="1854900" cy="23643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g21c6743f1d7_1_774"/>
          <p:cNvSpPr txBox="1"/>
          <p:nvPr>
            <p:ph idx="6" type="title"/>
          </p:nvPr>
        </p:nvSpPr>
        <p:spPr>
          <a:xfrm>
            <a:off x="4798750" y="2763700"/>
            <a:ext cx="1584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45" name="Google Shape;345;g21c6743f1d7_1_774"/>
          <p:cNvSpPr txBox="1"/>
          <p:nvPr>
            <p:ph idx="7" type="subTitle"/>
          </p:nvPr>
        </p:nvSpPr>
        <p:spPr>
          <a:xfrm>
            <a:off x="4798756" y="3295802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6" name="Google Shape;346;g21c6743f1d7_1_774"/>
          <p:cNvSpPr/>
          <p:nvPr>
            <p:ph idx="8" type="pic"/>
          </p:nvPr>
        </p:nvSpPr>
        <p:spPr>
          <a:xfrm>
            <a:off x="4798763" y="23361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47" name="Google Shape;347;g21c6743f1d7_1_774"/>
          <p:cNvSpPr/>
          <p:nvPr/>
        </p:nvSpPr>
        <p:spPr>
          <a:xfrm>
            <a:off x="6736075" y="2046673"/>
            <a:ext cx="1854900" cy="23643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g21c6743f1d7_1_774"/>
          <p:cNvSpPr txBox="1"/>
          <p:nvPr>
            <p:ph idx="9" type="title"/>
          </p:nvPr>
        </p:nvSpPr>
        <p:spPr>
          <a:xfrm>
            <a:off x="6886675" y="2764325"/>
            <a:ext cx="1584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49" name="Google Shape;349;g21c6743f1d7_1_774"/>
          <p:cNvSpPr txBox="1"/>
          <p:nvPr>
            <p:ph idx="13" type="subTitle"/>
          </p:nvPr>
        </p:nvSpPr>
        <p:spPr>
          <a:xfrm>
            <a:off x="6886684" y="3296427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0" name="Google Shape;350;g21c6743f1d7_1_774"/>
          <p:cNvSpPr/>
          <p:nvPr>
            <p:ph idx="14" type="pic"/>
          </p:nvPr>
        </p:nvSpPr>
        <p:spPr>
          <a:xfrm>
            <a:off x="6886691" y="2336813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51" name="Google Shape;351;g21c6743f1d7_1_774"/>
          <p:cNvSpPr txBox="1"/>
          <p:nvPr>
            <p:ph idx="15" type="title"/>
          </p:nvPr>
        </p:nvSpPr>
        <p:spPr>
          <a:xfrm>
            <a:off x="457749" y="885650"/>
            <a:ext cx="82488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2" name="Google Shape;352;g21c6743f1d7_1_774"/>
          <p:cNvSpPr txBox="1"/>
          <p:nvPr>
            <p:ph idx="16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3" name="Google Shape;353;g21c6743f1d7_1_774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g21c6743f1d7_1_774"/>
          <p:cNvSpPr txBox="1"/>
          <p:nvPr>
            <p:ph idx="17" type="subTitle"/>
          </p:nvPr>
        </p:nvSpPr>
        <p:spPr>
          <a:xfrm>
            <a:off x="461750" y="1419175"/>
            <a:ext cx="8248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b="0" i="0" sz="1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2 Boxes on Right">
  <p:cSld name="BLANK_1_1_1_1_1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1c6743f1d7_1_796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7" name="Google Shape;357;g21c6743f1d7_1_796"/>
          <p:cNvSpPr txBox="1"/>
          <p:nvPr>
            <p:ph type="title"/>
          </p:nvPr>
        </p:nvSpPr>
        <p:spPr>
          <a:xfrm>
            <a:off x="457749" y="885650"/>
            <a:ext cx="81333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8" name="Google Shape;358;g21c6743f1d7_1_796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9" name="Google Shape;359;g21c6743f1d7_1_796"/>
          <p:cNvSpPr/>
          <p:nvPr/>
        </p:nvSpPr>
        <p:spPr>
          <a:xfrm>
            <a:off x="4648156" y="1741225"/>
            <a:ext cx="18549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g21c6743f1d7_1_796"/>
          <p:cNvSpPr txBox="1"/>
          <p:nvPr>
            <p:ph idx="2" type="title"/>
          </p:nvPr>
        </p:nvSpPr>
        <p:spPr>
          <a:xfrm>
            <a:off x="4798756" y="2458900"/>
            <a:ext cx="1545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61" name="Google Shape;361;g21c6743f1d7_1_796"/>
          <p:cNvSpPr txBox="1"/>
          <p:nvPr>
            <p:ph idx="3" type="subTitle"/>
          </p:nvPr>
        </p:nvSpPr>
        <p:spPr>
          <a:xfrm>
            <a:off x="4798756" y="2991002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2" name="Google Shape;362;g21c6743f1d7_1_796"/>
          <p:cNvSpPr/>
          <p:nvPr>
            <p:ph idx="4" type="pic"/>
          </p:nvPr>
        </p:nvSpPr>
        <p:spPr>
          <a:xfrm>
            <a:off x="4798763" y="20313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63" name="Google Shape;363;g21c6743f1d7_1_796"/>
          <p:cNvSpPr/>
          <p:nvPr/>
        </p:nvSpPr>
        <p:spPr>
          <a:xfrm>
            <a:off x="6736084" y="1741850"/>
            <a:ext cx="18549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g21c6743f1d7_1_796"/>
          <p:cNvSpPr txBox="1"/>
          <p:nvPr>
            <p:ph idx="5" type="title"/>
          </p:nvPr>
        </p:nvSpPr>
        <p:spPr>
          <a:xfrm>
            <a:off x="6886684" y="2459525"/>
            <a:ext cx="1545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65" name="Google Shape;365;g21c6743f1d7_1_796"/>
          <p:cNvSpPr txBox="1"/>
          <p:nvPr>
            <p:ph idx="6" type="subTitle"/>
          </p:nvPr>
        </p:nvSpPr>
        <p:spPr>
          <a:xfrm>
            <a:off x="6886684" y="2991627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6" name="Google Shape;366;g21c6743f1d7_1_796"/>
          <p:cNvSpPr/>
          <p:nvPr>
            <p:ph idx="7" type="pic"/>
          </p:nvPr>
        </p:nvSpPr>
        <p:spPr>
          <a:xfrm>
            <a:off x="6886691" y="2032013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67" name="Google Shape;367;g21c6743f1d7_1_796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21c6743f1d7_1_796"/>
          <p:cNvSpPr txBox="1"/>
          <p:nvPr>
            <p:ph idx="8" type="subTitle"/>
          </p:nvPr>
        </p:nvSpPr>
        <p:spPr>
          <a:xfrm>
            <a:off x="461750" y="1737625"/>
            <a:ext cx="38085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3 Col Boxes">
  <p:cSld name="BLANK_1_1_1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1c6743f1d7_1_810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1" name="Google Shape;371;g21c6743f1d7_1_810"/>
          <p:cNvSpPr txBox="1"/>
          <p:nvPr>
            <p:ph type="title"/>
          </p:nvPr>
        </p:nvSpPr>
        <p:spPr>
          <a:xfrm>
            <a:off x="457750" y="885650"/>
            <a:ext cx="81711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2" name="Google Shape;372;g21c6743f1d7_1_810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3" name="Google Shape;373;g21c6743f1d7_1_810"/>
          <p:cNvSpPr/>
          <p:nvPr/>
        </p:nvSpPr>
        <p:spPr>
          <a:xfrm>
            <a:off x="472300" y="1737000"/>
            <a:ext cx="26127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g21c6743f1d7_1_810"/>
          <p:cNvSpPr txBox="1"/>
          <p:nvPr>
            <p:ph idx="2" type="title"/>
          </p:nvPr>
        </p:nvSpPr>
        <p:spPr>
          <a:xfrm>
            <a:off x="622900" y="2454675"/>
            <a:ext cx="2339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75" name="Google Shape;375;g21c6743f1d7_1_810"/>
          <p:cNvSpPr txBox="1"/>
          <p:nvPr>
            <p:ph idx="3" type="subTitle"/>
          </p:nvPr>
        </p:nvSpPr>
        <p:spPr>
          <a:xfrm>
            <a:off x="622900" y="2986777"/>
            <a:ext cx="23172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6" name="Google Shape;376;g21c6743f1d7_1_810"/>
          <p:cNvSpPr/>
          <p:nvPr>
            <p:ph idx="4" type="pic"/>
          </p:nvPr>
        </p:nvSpPr>
        <p:spPr>
          <a:xfrm>
            <a:off x="622907" y="2027163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77" name="Google Shape;377;g21c6743f1d7_1_810"/>
          <p:cNvSpPr/>
          <p:nvPr/>
        </p:nvSpPr>
        <p:spPr>
          <a:xfrm>
            <a:off x="3247000" y="1741525"/>
            <a:ext cx="26127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g21c6743f1d7_1_810"/>
          <p:cNvSpPr txBox="1"/>
          <p:nvPr>
            <p:ph idx="5" type="title"/>
          </p:nvPr>
        </p:nvSpPr>
        <p:spPr>
          <a:xfrm>
            <a:off x="3397600" y="2459200"/>
            <a:ext cx="2339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79" name="Google Shape;379;g21c6743f1d7_1_810"/>
          <p:cNvSpPr txBox="1"/>
          <p:nvPr>
            <p:ph idx="6" type="subTitle"/>
          </p:nvPr>
        </p:nvSpPr>
        <p:spPr>
          <a:xfrm>
            <a:off x="3397600" y="2991302"/>
            <a:ext cx="23172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0" name="Google Shape;380;g21c6743f1d7_1_810"/>
          <p:cNvSpPr/>
          <p:nvPr>
            <p:ph idx="7" type="pic"/>
          </p:nvPr>
        </p:nvSpPr>
        <p:spPr>
          <a:xfrm>
            <a:off x="3397607" y="20316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81" name="Google Shape;381;g21c6743f1d7_1_810"/>
          <p:cNvSpPr/>
          <p:nvPr/>
        </p:nvSpPr>
        <p:spPr>
          <a:xfrm>
            <a:off x="6016075" y="1741525"/>
            <a:ext cx="26127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g21c6743f1d7_1_810"/>
          <p:cNvSpPr txBox="1"/>
          <p:nvPr>
            <p:ph idx="8" type="title"/>
          </p:nvPr>
        </p:nvSpPr>
        <p:spPr>
          <a:xfrm>
            <a:off x="6166675" y="2459200"/>
            <a:ext cx="2317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83" name="Google Shape;383;g21c6743f1d7_1_810"/>
          <p:cNvSpPr txBox="1"/>
          <p:nvPr>
            <p:ph idx="9" type="subTitle"/>
          </p:nvPr>
        </p:nvSpPr>
        <p:spPr>
          <a:xfrm>
            <a:off x="6166675" y="2991302"/>
            <a:ext cx="23172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4" name="Google Shape;384;g21c6743f1d7_1_810"/>
          <p:cNvSpPr/>
          <p:nvPr>
            <p:ph idx="13" type="pic"/>
          </p:nvPr>
        </p:nvSpPr>
        <p:spPr>
          <a:xfrm>
            <a:off x="6166682" y="20316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85" name="Google Shape;385;g21c6743f1d7_1_810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Right Boxes">
  <p:cSld name="BLANK_1_1_1_1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1c6743f1d7_1_827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8" name="Google Shape;388;g21c6743f1d7_1_827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9" name="Google Shape;389;g21c6743f1d7_1_827"/>
          <p:cNvSpPr/>
          <p:nvPr/>
        </p:nvSpPr>
        <p:spPr>
          <a:xfrm>
            <a:off x="4740750" y="536850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g21c6743f1d7_1_827"/>
          <p:cNvSpPr txBox="1"/>
          <p:nvPr>
            <p:ph type="title"/>
          </p:nvPr>
        </p:nvSpPr>
        <p:spPr>
          <a:xfrm>
            <a:off x="4823475" y="1077133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1" name="Google Shape;391;g21c6743f1d7_1_827"/>
          <p:cNvSpPr txBox="1"/>
          <p:nvPr>
            <p:ph idx="2" type="subTitle"/>
          </p:nvPr>
        </p:nvSpPr>
        <p:spPr>
          <a:xfrm>
            <a:off x="4827100" y="1609210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2" name="Google Shape;392;g21c6743f1d7_1_827"/>
          <p:cNvSpPr/>
          <p:nvPr>
            <p:ph idx="3" type="pic"/>
          </p:nvPr>
        </p:nvSpPr>
        <p:spPr>
          <a:xfrm>
            <a:off x="4906425" y="750825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93" name="Google Shape;393;g21c6743f1d7_1_827"/>
          <p:cNvSpPr txBox="1"/>
          <p:nvPr>
            <p:ph idx="4" type="subTitle"/>
          </p:nvPr>
        </p:nvSpPr>
        <p:spPr>
          <a:xfrm>
            <a:off x="457200" y="2653950"/>
            <a:ext cx="34065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4" name="Google Shape;394;g21c6743f1d7_1_827"/>
          <p:cNvSpPr txBox="1"/>
          <p:nvPr>
            <p:ph idx="5" type="title"/>
          </p:nvPr>
        </p:nvSpPr>
        <p:spPr>
          <a:xfrm>
            <a:off x="457200" y="1554474"/>
            <a:ext cx="3406500" cy="9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5" name="Google Shape;395;g21c6743f1d7_1_827"/>
          <p:cNvSpPr/>
          <p:nvPr/>
        </p:nvSpPr>
        <p:spPr>
          <a:xfrm>
            <a:off x="6710925" y="532327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g21c6743f1d7_1_827"/>
          <p:cNvSpPr txBox="1"/>
          <p:nvPr>
            <p:ph idx="6" type="title"/>
          </p:nvPr>
        </p:nvSpPr>
        <p:spPr>
          <a:xfrm>
            <a:off x="6793650" y="1072610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g21c6743f1d7_1_827"/>
          <p:cNvSpPr txBox="1"/>
          <p:nvPr>
            <p:ph idx="7" type="subTitle"/>
          </p:nvPr>
        </p:nvSpPr>
        <p:spPr>
          <a:xfrm>
            <a:off x="6797275" y="1604687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8" name="Google Shape;398;g21c6743f1d7_1_827"/>
          <p:cNvSpPr/>
          <p:nvPr>
            <p:ph idx="8" type="pic"/>
          </p:nvPr>
        </p:nvSpPr>
        <p:spPr>
          <a:xfrm>
            <a:off x="6876600" y="746302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99" name="Google Shape;399;g21c6743f1d7_1_827"/>
          <p:cNvSpPr/>
          <p:nvPr/>
        </p:nvSpPr>
        <p:spPr>
          <a:xfrm>
            <a:off x="4740750" y="2585884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g21c6743f1d7_1_827"/>
          <p:cNvSpPr txBox="1"/>
          <p:nvPr>
            <p:ph idx="9" type="title"/>
          </p:nvPr>
        </p:nvSpPr>
        <p:spPr>
          <a:xfrm>
            <a:off x="4823475" y="3126167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1" name="Google Shape;401;g21c6743f1d7_1_827"/>
          <p:cNvSpPr txBox="1"/>
          <p:nvPr>
            <p:ph idx="13" type="subTitle"/>
          </p:nvPr>
        </p:nvSpPr>
        <p:spPr>
          <a:xfrm>
            <a:off x="4827100" y="3658244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2" name="Google Shape;402;g21c6743f1d7_1_827"/>
          <p:cNvSpPr/>
          <p:nvPr>
            <p:ph idx="14" type="pic"/>
          </p:nvPr>
        </p:nvSpPr>
        <p:spPr>
          <a:xfrm>
            <a:off x="4906425" y="2799859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03" name="Google Shape;403;g21c6743f1d7_1_827"/>
          <p:cNvSpPr/>
          <p:nvPr/>
        </p:nvSpPr>
        <p:spPr>
          <a:xfrm>
            <a:off x="6710925" y="2581361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g21c6743f1d7_1_827"/>
          <p:cNvSpPr txBox="1"/>
          <p:nvPr>
            <p:ph idx="15" type="title"/>
          </p:nvPr>
        </p:nvSpPr>
        <p:spPr>
          <a:xfrm>
            <a:off x="6793650" y="3121644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5" name="Google Shape;405;g21c6743f1d7_1_827"/>
          <p:cNvSpPr txBox="1"/>
          <p:nvPr>
            <p:ph idx="16" type="subTitle"/>
          </p:nvPr>
        </p:nvSpPr>
        <p:spPr>
          <a:xfrm>
            <a:off x="6797275" y="3653721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6" name="Google Shape;406;g21c6743f1d7_1_827"/>
          <p:cNvSpPr/>
          <p:nvPr>
            <p:ph idx="17" type="pic"/>
          </p:nvPr>
        </p:nvSpPr>
        <p:spPr>
          <a:xfrm>
            <a:off x="6876600" y="2795336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07" name="Google Shape;407;g21c6743f1d7_1_827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  <p15:guide id="6" orient="horz" pos="315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ue - Plain BG with Title">
  <p:cSld name="BLANK_1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21c6743f1d7_1_459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g21c6743f1d7_1_459"/>
          <p:cNvSpPr txBox="1"/>
          <p:nvPr>
            <p:ph type="title"/>
          </p:nvPr>
        </p:nvSpPr>
        <p:spPr>
          <a:xfrm>
            <a:off x="457749" y="276050"/>
            <a:ext cx="82680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Mint Right Boxes">
  <p:cSld name="BLANK_1_1_1_1_1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1c6743f1d7_1_849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0" name="Google Shape;410;g21c6743f1d7_1_849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g21c6743f1d7_1_849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2" name="Google Shape;412;g21c6743f1d7_1_849"/>
          <p:cNvSpPr txBox="1"/>
          <p:nvPr>
            <p:ph idx="2" type="subTitle"/>
          </p:nvPr>
        </p:nvSpPr>
        <p:spPr>
          <a:xfrm>
            <a:off x="457200" y="2653950"/>
            <a:ext cx="34065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200"/>
              <a:buFont typeface="Lato"/>
              <a:buNone/>
              <a:defRPr b="0" i="0" sz="12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3" name="Google Shape;413;g21c6743f1d7_1_849"/>
          <p:cNvSpPr txBox="1"/>
          <p:nvPr>
            <p:ph type="title"/>
          </p:nvPr>
        </p:nvSpPr>
        <p:spPr>
          <a:xfrm>
            <a:off x="457200" y="1554474"/>
            <a:ext cx="3406500" cy="9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4" name="Google Shape;414;g21c6743f1d7_1_849"/>
          <p:cNvSpPr/>
          <p:nvPr/>
        </p:nvSpPr>
        <p:spPr>
          <a:xfrm>
            <a:off x="4740750" y="536850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g21c6743f1d7_1_849"/>
          <p:cNvSpPr txBox="1"/>
          <p:nvPr>
            <p:ph idx="3" type="title"/>
          </p:nvPr>
        </p:nvSpPr>
        <p:spPr>
          <a:xfrm>
            <a:off x="4823475" y="1077133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6" name="Google Shape;416;g21c6743f1d7_1_849"/>
          <p:cNvSpPr txBox="1"/>
          <p:nvPr>
            <p:ph idx="4" type="subTitle"/>
          </p:nvPr>
        </p:nvSpPr>
        <p:spPr>
          <a:xfrm>
            <a:off x="4827100" y="1609210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7" name="Google Shape;417;g21c6743f1d7_1_849"/>
          <p:cNvSpPr/>
          <p:nvPr>
            <p:ph idx="5" type="pic"/>
          </p:nvPr>
        </p:nvSpPr>
        <p:spPr>
          <a:xfrm>
            <a:off x="4906425" y="750825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18" name="Google Shape;418;g21c6743f1d7_1_849"/>
          <p:cNvSpPr/>
          <p:nvPr/>
        </p:nvSpPr>
        <p:spPr>
          <a:xfrm>
            <a:off x="6710925" y="532327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g21c6743f1d7_1_849"/>
          <p:cNvSpPr txBox="1"/>
          <p:nvPr>
            <p:ph idx="6" type="title"/>
          </p:nvPr>
        </p:nvSpPr>
        <p:spPr>
          <a:xfrm>
            <a:off x="6793650" y="1072610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0" name="Google Shape;420;g21c6743f1d7_1_849"/>
          <p:cNvSpPr txBox="1"/>
          <p:nvPr>
            <p:ph idx="7" type="subTitle"/>
          </p:nvPr>
        </p:nvSpPr>
        <p:spPr>
          <a:xfrm>
            <a:off x="6797275" y="1604687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1" name="Google Shape;421;g21c6743f1d7_1_849"/>
          <p:cNvSpPr/>
          <p:nvPr>
            <p:ph idx="8" type="pic"/>
          </p:nvPr>
        </p:nvSpPr>
        <p:spPr>
          <a:xfrm>
            <a:off x="6876600" y="746302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22" name="Google Shape;422;g21c6743f1d7_1_849"/>
          <p:cNvSpPr/>
          <p:nvPr/>
        </p:nvSpPr>
        <p:spPr>
          <a:xfrm>
            <a:off x="4740750" y="2585884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g21c6743f1d7_1_849"/>
          <p:cNvSpPr txBox="1"/>
          <p:nvPr>
            <p:ph idx="9" type="title"/>
          </p:nvPr>
        </p:nvSpPr>
        <p:spPr>
          <a:xfrm>
            <a:off x="4823475" y="3126167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4" name="Google Shape;424;g21c6743f1d7_1_849"/>
          <p:cNvSpPr txBox="1"/>
          <p:nvPr>
            <p:ph idx="13" type="subTitle"/>
          </p:nvPr>
        </p:nvSpPr>
        <p:spPr>
          <a:xfrm>
            <a:off x="4827100" y="3658244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5" name="Google Shape;425;g21c6743f1d7_1_849"/>
          <p:cNvSpPr/>
          <p:nvPr>
            <p:ph idx="14" type="pic"/>
          </p:nvPr>
        </p:nvSpPr>
        <p:spPr>
          <a:xfrm>
            <a:off x="4906425" y="2799859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26" name="Google Shape;426;g21c6743f1d7_1_849"/>
          <p:cNvSpPr/>
          <p:nvPr/>
        </p:nvSpPr>
        <p:spPr>
          <a:xfrm>
            <a:off x="6710925" y="2581361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g21c6743f1d7_1_849"/>
          <p:cNvSpPr txBox="1"/>
          <p:nvPr>
            <p:ph idx="15" type="title"/>
          </p:nvPr>
        </p:nvSpPr>
        <p:spPr>
          <a:xfrm>
            <a:off x="6793650" y="3121644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8" name="Google Shape;428;g21c6743f1d7_1_849"/>
          <p:cNvSpPr txBox="1"/>
          <p:nvPr>
            <p:ph idx="16" type="subTitle"/>
          </p:nvPr>
        </p:nvSpPr>
        <p:spPr>
          <a:xfrm>
            <a:off x="6797275" y="3653721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9" name="Google Shape;429;g21c6743f1d7_1_849"/>
          <p:cNvSpPr/>
          <p:nvPr>
            <p:ph idx="17" type="pic"/>
          </p:nvPr>
        </p:nvSpPr>
        <p:spPr>
          <a:xfrm>
            <a:off x="6876600" y="2795336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  <p15:guide id="6" orient="horz" pos="315">
          <p15:clr>
            <a:srgbClr val="FA7B17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: Department Updates 1 1">
  <p:cSld name="SECTION_HEADER_1_1_1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1c6743f1d7_1_871"/>
          <p:cNvSpPr txBox="1"/>
          <p:nvPr>
            <p:ph idx="12" type="sldNum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2" name="Google Shape;432;g21c6743f1d7_1_871"/>
          <p:cNvSpPr txBox="1"/>
          <p:nvPr/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3" name="Google Shape;433;g21c6743f1d7_1_871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Page Light">
  <p:cSld name="Interior Page Light_1">
    <p:bg>
      <p:bgPr>
        <a:solidFill>
          <a:schemeClr val="lt1"/>
        </a:solid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g21c6743f1d7_1_8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6976" y="290287"/>
            <a:ext cx="1357800" cy="223948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g21c6743f1d7_1_875"/>
          <p:cNvSpPr txBox="1"/>
          <p:nvPr/>
        </p:nvSpPr>
        <p:spPr>
          <a:xfrm>
            <a:off x="6600271" y="4671028"/>
            <a:ext cx="22734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b="0" i="0" sz="8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1c6743f1d7_1_228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1" name="Google Shape;441;g21c6743f1d7_1_22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g21c6743f1d7_1_17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8917" y="726807"/>
            <a:ext cx="1233999" cy="250656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g21c6743f1d7_1_1795"/>
          <p:cNvSpPr txBox="1"/>
          <p:nvPr>
            <p:ph type="title"/>
          </p:nvPr>
        </p:nvSpPr>
        <p:spPr>
          <a:xfrm>
            <a:off x="1051560" y="1731300"/>
            <a:ext cx="66732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 Light"/>
              <a:buNone/>
              <a:defRPr b="0" i="0" sz="36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5" name="Google Shape;445;g21c6743f1d7_1_1795"/>
          <p:cNvSpPr txBox="1"/>
          <p:nvPr>
            <p:ph idx="2" type="title"/>
          </p:nvPr>
        </p:nvSpPr>
        <p:spPr>
          <a:xfrm>
            <a:off x="1078937" y="2540575"/>
            <a:ext cx="66732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000"/>
              <a:buFont typeface="Lato"/>
              <a:buNone/>
              <a:defRPr b="0" i="0" sz="20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g21c6743f1d7_1_17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000" y="330382"/>
            <a:ext cx="1233999" cy="250656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g21c6743f1d7_1_1799"/>
          <p:cNvSpPr txBox="1"/>
          <p:nvPr>
            <p:ph type="title"/>
          </p:nvPr>
        </p:nvSpPr>
        <p:spPr>
          <a:xfrm>
            <a:off x="1235400" y="1655100"/>
            <a:ext cx="66732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Lato Light"/>
              <a:buNone/>
              <a:defRPr b="0" i="0" sz="4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9" name="Google Shape;449;g21c6743f1d7_1_1799"/>
          <p:cNvSpPr txBox="1"/>
          <p:nvPr>
            <p:ph idx="2" type="title"/>
          </p:nvPr>
        </p:nvSpPr>
        <p:spPr>
          <a:xfrm>
            <a:off x="1235400" y="2437860"/>
            <a:ext cx="66732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000"/>
              <a:buFont typeface="Lato"/>
              <a:buNone/>
              <a:defRPr b="0" i="0" sz="20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0" name="Google Shape;450;g21c6743f1d7_1_1799"/>
          <p:cNvSpPr txBox="1"/>
          <p:nvPr>
            <p:ph idx="3" type="title"/>
          </p:nvPr>
        </p:nvSpPr>
        <p:spPr>
          <a:xfrm>
            <a:off x="1235400" y="2806292"/>
            <a:ext cx="66732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ue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1c6743f1d7_1_1804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ue - Plain BG with Title">
  <p:cSld name="BLANK_1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1c6743f1d7_1_1806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5" name="Google Shape;455;g21c6743f1d7_1_1806"/>
          <p:cNvSpPr txBox="1"/>
          <p:nvPr>
            <p:ph type="title"/>
          </p:nvPr>
        </p:nvSpPr>
        <p:spPr>
          <a:xfrm>
            <a:off x="457749" y="276050"/>
            <a:ext cx="82680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with Title">
  <p:cSld name="BLANK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1c6743f1d7_1_1809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8" name="Google Shape;458;g21c6743f1d7_1_1809"/>
          <p:cNvSpPr txBox="1"/>
          <p:nvPr>
            <p:ph type="title"/>
          </p:nvPr>
        </p:nvSpPr>
        <p:spPr>
          <a:xfrm>
            <a:off x="457749" y="276050"/>
            <a:ext cx="82680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with Title and Body Text">
  <p:cSld name="BLANK_1_2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1c6743f1d7_1_1812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1" name="Google Shape;461;g21c6743f1d7_1_1812"/>
          <p:cNvSpPr txBox="1"/>
          <p:nvPr>
            <p:ph idx="1" type="subTitle"/>
          </p:nvPr>
        </p:nvSpPr>
        <p:spPr>
          <a:xfrm>
            <a:off x="461750" y="809575"/>
            <a:ext cx="82062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b="0" i="0" sz="1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2" name="Google Shape;462;g21c6743f1d7_1_1812"/>
          <p:cNvSpPr txBox="1"/>
          <p:nvPr>
            <p:ph idx="2" type="subTitle"/>
          </p:nvPr>
        </p:nvSpPr>
        <p:spPr>
          <a:xfrm>
            <a:off x="461750" y="1534125"/>
            <a:ext cx="8206200" cy="27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3" name="Google Shape;463;g21c6743f1d7_1_1812"/>
          <p:cNvSpPr txBox="1"/>
          <p:nvPr>
            <p:ph type="title"/>
          </p:nvPr>
        </p:nvSpPr>
        <p:spPr>
          <a:xfrm>
            <a:off x="457749" y="276050"/>
            <a:ext cx="82680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with Title">
  <p:cSld name="BLANK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21c6743f1d7_1_462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g21c6743f1d7_1_462"/>
          <p:cNvSpPr txBox="1"/>
          <p:nvPr>
            <p:ph type="title"/>
          </p:nvPr>
        </p:nvSpPr>
        <p:spPr>
          <a:xfrm>
            <a:off x="457749" y="276050"/>
            <a:ext cx="82680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with Title and Subtitle">
  <p:cSld name="BLANK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1c6743f1d7_1_1817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6" name="Google Shape;466;g21c6743f1d7_1_1817"/>
          <p:cNvSpPr txBox="1"/>
          <p:nvPr>
            <p:ph type="title"/>
          </p:nvPr>
        </p:nvSpPr>
        <p:spPr>
          <a:xfrm>
            <a:off x="457749" y="657050"/>
            <a:ext cx="8229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7" name="Google Shape;467;g21c6743f1d7_1_1817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8" name="Google Shape;468;g21c6743f1d7_1_1817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g21c6743f1d7_1_1817"/>
          <p:cNvSpPr txBox="1"/>
          <p:nvPr>
            <p:ph idx="2" type="subTitle"/>
          </p:nvPr>
        </p:nvSpPr>
        <p:spPr>
          <a:xfrm>
            <a:off x="461750" y="1190575"/>
            <a:ext cx="47541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b="0" i="0" sz="1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with Title, Subtitle and Body Text ">
  <p:cSld name="BLANK_1_2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1c6743f1d7_1_1823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2" name="Google Shape;472;g21c6743f1d7_1_1823"/>
          <p:cNvSpPr txBox="1"/>
          <p:nvPr>
            <p:ph type="title"/>
          </p:nvPr>
        </p:nvSpPr>
        <p:spPr>
          <a:xfrm>
            <a:off x="457749" y="657050"/>
            <a:ext cx="82488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3" name="Google Shape;473;g21c6743f1d7_1_1823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4" name="Google Shape;474;g21c6743f1d7_1_1823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g21c6743f1d7_1_1823"/>
          <p:cNvSpPr txBox="1"/>
          <p:nvPr>
            <p:ph idx="2" type="subTitle"/>
          </p:nvPr>
        </p:nvSpPr>
        <p:spPr>
          <a:xfrm>
            <a:off x="461750" y="1190575"/>
            <a:ext cx="8248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b="0" i="0" sz="1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6" name="Google Shape;476;g21c6743f1d7_1_1823"/>
          <p:cNvSpPr txBox="1"/>
          <p:nvPr>
            <p:ph idx="3" type="subTitle"/>
          </p:nvPr>
        </p:nvSpPr>
        <p:spPr>
          <a:xfrm>
            <a:off x="461750" y="1864375"/>
            <a:ext cx="8206200" cy="21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ue with Title Divider">
  <p:cSld name="BLANK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1c6743f1d7_1_1830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9" name="Google Shape;479;g21c6743f1d7_1_1830"/>
          <p:cNvSpPr txBox="1"/>
          <p:nvPr>
            <p:ph type="title"/>
          </p:nvPr>
        </p:nvSpPr>
        <p:spPr>
          <a:xfrm>
            <a:off x="457749" y="657050"/>
            <a:ext cx="82584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0" name="Google Shape;480;g21c6743f1d7_1_1830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1" name="Google Shape;481;g21c6743f1d7_1_1830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g21c6743f1d7_1_1830"/>
          <p:cNvSpPr txBox="1"/>
          <p:nvPr>
            <p:ph idx="2" type="subTitle"/>
          </p:nvPr>
        </p:nvSpPr>
        <p:spPr>
          <a:xfrm>
            <a:off x="461750" y="1803250"/>
            <a:ext cx="37947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ue with Title Divider Stats">
  <p:cSld name="BLANK_1_2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1c6743f1d7_1_1836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85" name="Google Shape;485;g21c6743f1d7_1_1836"/>
          <p:cNvCxnSpPr/>
          <p:nvPr/>
        </p:nvCxnSpPr>
        <p:spPr>
          <a:xfrm>
            <a:off x="4572000" y="1727650"/>
            <a:ext cx="0" cy="2835600"/>
          </a:xfrm>
          <a:prstGeom prst="straightConnector1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6" name="Google Shape;486;g21c6743f1d7_1_1836"/>
          <p:cNvSpPr txBox="1"/>
          <p:nvPr>
            <p:ph type="title"/>
          </p:nvPr>
        </p:nvSpPr>
        <p:spPr>
          <a:xfrm>
            <a:off x="457749" y="657050"/>
            <a:ext cx="82824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7" name="Google Shape;487;g21c6743f1d7_1_1836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8" name="Google Shape;488;g21c6743f1d7_1_1836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g21c6743f1d7_1_1836"/>
          <p:cNvSpPr txBox="1"/>
          <p:nvPr>
            <p:ph idx="2" type="subTitle"/>
          </p:nvPr>
        </p:nvSpPr>
        <p:spPr>
          <a:xfrm>
            <a:off x="461750" y="1803250"/>
            <a:ext cx="37947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0" name="Google Shape;490;g21c6743f1d7_1_1836"/>
          <p:cNvSpPr txBox="1"/>
          <p:nvPr>
            <p:ph idx="3" type="subTitle"/>
          </p:nvPr>
        </p:nvSpPr>
        <p:spPr>
          <a:xfrm>
            <a:off x="6743325" y="17332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1" name="Google Shape;491;g21c6743f1d7_1_1836"/>
          <p:cNvSpPr txBox="1"/>
          <p:nvPr>
            <p:ph idx="4" type="subTitle"/>
          </p:nvPr>
        </p:nvSpPr>
        <p:spPr>
          <a:xfrm>
            <a:off x="6743325" y="21862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0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2" name="Google Shape;492;g21c6743f1d7_1_1836"/>
          <p:cNvSpPr txBox="1"/>
          <p:nvPr>
            <p:ph idx="5" type="subTitle"/>
          </p:nvPr>
        </p:nvSpPr>
        <p:spPr>
          <a:xfrm>
            <a:off x="6743325" y="32083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3" name="Google Shape;493;g21c6743f1d7_1_1836"/>
          <p:cNvSpPr txBox="1"/>
          <p:nvPr>
            <p:ph idx="6" type="subTitle"/>
          </p:nvPr>
        </p:nvSpPr>
        <p:spPr>
          <a:xfrm>
            <a:off x="6743325" y="36613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0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4" name="Google Shape;494;g21c6743f1d7_1_1836"/>
          <p:cNvSpPr txBox="1"/>
          <p:nvPr>
            <p:ph idx="7" type="subTitle"/>
          </p:nvPr>
        </p:nvSpPr>
        <p:spPr>
          <a:xfrm>
            <a:off x="4638825" y="17332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5" name="Google Shape;495;g21c6743f1d7_1_1836"/>
          <p:cNvSpPr txBox="1"/>
          <p:nvPr>
            <p:ph idx="8" type="subTitle"/>
          </p:nvPr>
        </p:nvSpPr>
        <p:spPr>
          <a:xfrm>
            <a:off x="4638825" y="21862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0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6" name="Google Shape;496;g21c6743f1d7_1_1836"/>
          <p:cNvSpPr txBox="1"/>
          <p:nvPr>
            <p:ph idx="9" type="subTitle"/>
          </p:nvPr>
        </p:nvSpPr>
        <p:spPr>
          <a:xfrm>
            <a:off x="4638825" y="32083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7" name="Google Shape;497;g21c6743f1d7_1_1836"/>
          <p:cNvSpPr txBox="1"/>
          <p:nvPr>
            <p:ph idx="13" type="subTitle"/>
          </p:nvPr>
        </p:nvSpPr>
        <p:spPr>
          <a:xfrm>
            <a:off x="4638825" y="36613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0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with Left Third">
  <p:cSld name="BLANK_1_2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1c6743f1d7_1_1851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00" name="Google Shape;500;g21c6743f1d7_1_1851"/>
          <p:cNvCxnSpPr/>
          <p:nvPr/>
        </p:nvCxnSpPr>
        <p:spPr>
          <a:xfrm>
            <a:off x="3017525" y="683950"/>
            <a:ext cx="0" cy="3879300"/>
          </a:xfrm>
          <a:prstGeom prst="straightConnector1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1" name="Google Shape;501;g21c6743f1d7_1_1851"/>
          <p:cNvSpPr txBox="1"/>
          <p:nvPr>
            <p:ph type="title"/>
          </p:nvPr>
        </p:nvSpPr>
        <p:spPr>
          <a:xfrm>
            <a:off x="457750" y="885650"/>
            <a:ext cx="22413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2" name="Google Shape;502;g21c6743f1d7_1_1851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3" name="Google Shape;503;g21c6743f1d7_1_1851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g21c6743f1d7_1_1851"/>
          <p:cNvSpPr txBox="1"/>
          <p:nvPr>
            <p:ph idx="2" type="subTitle"/>
          </p:nvPr>
        </p:nvSpPr>
        <p:spPr>
          <a:xfrm>
            <a:off x="3426900" y="1114250"/>
            <a:ext cx="5211900" cy="29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with Left Third 1">
  <p:cSld name="BLANK_1_2_1_2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1c6743f1d7_1_1858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07" name="Google Shape;507;g21c6743f1d7_1_1858"/>
          <p:cNvCxnSpPr/>
          <p:nvPr/>
        </p:nvCxnSpPr>
        <p:spPr>
          <a:xfrm>
            <a:off x="3017525" y="683950"/>
            <a:ext cx="0" cy="3879300"/>
          </a:xfrm>
          <a:prstGeom prst="straightConnector1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8" name="Google Shape;508;g21c6743f1d7_1_1858"/>
          <p:cNvSpPr txBox="1"/>
          <p:nvPr>
            <p:ph type="title"/>
          </p:nvPr>
        </p:nvSpPr>
        <p:spPr>
          <a:xfrm>
            <a:off x="457750" y="885650"/>
            <a:ext cx="22413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9" name="Google Shape;509;g21c6743f1d7_1_1858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0" name="Google Shape;510;g21c6743f1d7_1_1858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21c6743f1d7_1_1858"/>
          <p:cNvSpPr txBox="1"/>
          <p:nvPr>
            <p:ph idx="2" type="subTitle"/>
          </p:nvPr>
        </p:nvSpPr>
        <p:spPr>
          <a:xfrm>
            <a:off x="461750" y="2406700"/>
            <a:ext cx="2241300" cy="1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Half and Half">
  <p:cSld name="BLANK_1_2_1_2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1c6743f1d7_1_1865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4" name="Google Shape;514;g21c6743f1d7_1_1865"/>
          <p:cNvSpPr txBox="1"/>
          <p:nvPr>
            <p:ph type="title"/>
          </p:nvPr>
        </p:nvSpPr>
        <p:spPr>
          <a:xfrm>
            <a:off x="457750" y="809450"/>
            <a:ext cx="37002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5" name="Google Shape;515;g21c6743f1d7_1_1865"/>
          <p:cNvSpPr txBox="1"/>
          <p:nvPr>
            <p:ph idx="1" type="subTitle"/>
          </p:nvPr>
        </p:nvSpPr>
        <p:spPr>
          <a:xfrm>
            <a:off x="461750" y="2101900"/>
            <a:ext cx="3700200" cy="19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6" name="Google Shape;516;g21c6743f1d7_1_1865"/>
          <p:cNvSpPr/>
          <p:nvPr>
            <p:ph idx="2" type="pic"/>
          </p:nvPr>
        </p:nvSpPr>
        <p:spPr>
          <a:xfrm>
            <a:off x="5057375" y="856500"/>
            <a:ext cx="3607500" cy="3430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Half and Half">
  <p:cSld name="BLANK_1_2_1_2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1c6743f1d7_1_1870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9" name="Google Shape;519;g21c6743f1d7_1_1870"/>
          <p:cNvSpPr/>
          <p:nvPr>
            <p:ph idx="2" type="pic"/>
          </p:nvPr>
        </p:nvSpPr>
        <p:spPr>
          <a:xfrm>
            <a:off x="5052600" y="1741250"/>
            <a:ext cx="4091400" cy="2555100"/>
          </a:xfrm>
          <a:prstGeom prst="rect">
            <a:avLst/>
          </a:prstGeom>
          <a:noFill/>
          <a:ln>
            <a:noFill/>
          </a:ln>
        </p:spPr>
      </p:sp>
      <p:sp>
        <p:nvSpPr>
          <p:cNvPr id="520" name="Google Shape;520;g21c6743f1d7_1_1870"/>
          <p:cNvSpPr txBox="1"/>
          <p:nvPr>
            <p:ph type="title"/>
          </p:nvPr>
        </p:nvSpPr>
        <p:spPr>
          <a:xfrm>
            <a:off x="457749" y="733250"/>
            <a:ext cx="82488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1" name="Google Shape;521;g21c6743f1d7_1_1870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2" name="Google Shape;522;g21c6743f1d7_1_1870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g21c6743f1d7_1_1870"/>
          <p:cNvSpPr txBox="1"/>
          <p:nvPr>
            <p:ph idx="3" type="subTitle"/>
          </p:nvPr>
        </p:nvSpPr>
        <p:spPr>
          <a:xfrm>
            <a:off x="461750" y="1266775"/>
            <a:ext cx="8248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b="0" i="0" sz="1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4" name="Google Shape;524;g21c6743f1d7_1_1870"/>
          <p:cNvSpPr txBox="1"/>
          <p:nvPr>
            <p:ph idx="4" type="subTitle"/>
          </p:nvPr>
        </p:nvSpPr>
        <p:spPr>
          <a:xfrm>
            <a:off x="461750" y="1940575"/>
            <a:ext cx="4308600" cy="21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with Images and Stats">
  <p:cSld name="BLANK_1_2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21c6743f1d7_1_1878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7" name="Google Shape;527;g21c6743f1d7_1_1878"/>
          <p:cNvSpPr txBox="1"/>
          <p:nvPr>
            <p:ph idx="1" type="subTitle"/>
          </p:nvPr>
        </p:nvSpPr>
        <p:spPr>
          <a:xfrm>
            <a:off x="6819525" y="1657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8" name="Google Shape;528;g21c6743f1d7_1_1878"/>
          <p:cNvSpPr txBox="1"/>
          <p:nvPr>
            <p:ph idx="2" type="subTitle"/>
          </p:nvPr>
        </p:nvSpPr>
        <p:spPr>
          <a:xfrm>
            <a:off x="6819525" y="2110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9" name="Google Shape;529;g21c6743f1d7_1_1878"/>
          <p:cNvSpPr txBox="1"/>
          <p:nvPr>
            <p:ph idx="3" type="subTitle"/>
          </p:nvPr>
        </p:nvSpPr>
        <p:spPr>
          <a:xfrm>
            <a:off x="6819525" y="35131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0" name="Google Shape;530;g21c6743f1d7_1_1878"/>
          <p:cNvSpPr txBox="1"/>
          <p:nvPr>
            <p:ph idx="4" type="subTitle"/>
          </p:nvPr>
        </p:nvSpPr>
        <p:spPr>
          <a:xfrm>
            <a:off x="6819525" y="39661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1" name="Google Shape;531;g21c6743f1d7_1_1878"/>
          <p:cNvSpPr txBox="1"/>
          <p:nvPr>
            <p:ph idx="5" type="subTitle"/>
          </p:nvPr>
        </p:nvSpPr>
        <p:spPr>
          <a:xfrm>
            <a:off x="4715025" y="1657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2" name="Google Shape;532;g21c6743f1d7_1_1878"/>
          <p:cNvSpPr txBox="1"/>
          <p:nvPr>
            <p:ph idx="6" type="subTitle"/>
          </p:nvPr>
        </p:nvSpPr>
        <p:spPr>
          <a:xfrm>
            <a:off x="4715025" y="2110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3" name="Google Shape;533;g21c6743f1d7_1_1878"/>
          <p:cNvSpPr txBox="1"/>
          <p:nvPr>
            <p:ph idx="7" type="subTitle"/>
          </p:nvPr>
        </p:nvSpPr>
        <p:spPr>
          <a:xfrm>
            <a:off x="4715025" y="35131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4" name="Google Shape;534;g21c6743f1d7_1_1878"/>
          <p:cNvSpPr txBox="1"/>
          <p:nvPr>
            <p:ph idx="8" type="subTitle"/>
          </p:nvPr>
        </p:nvSpPr>
        <p:spPr>
          <a:xfrm>
            <a:off x="4715025" y="39661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5" name="Google Shape;535;g21c6743f1d7_1_1878"/>
          <p:cNvSpPr txBox="1"/>
          <p:nvPr>
            <p:ph type="title"/>
          </p:nvPr>
        </p:nvSpPr>
        <p:spPr>
          <a:xfrm>
            <a:off x="457749" y="657050"/>
            <a:ext cx="82632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6" name="Google Shape;536;g21c6743f1d7_1_1878"/>
          <p:cNvSpPr txBox="1"/>
          <p:nvPr>
            <p:ph idx="9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7" name="Google Shape;537;g21c6743f1d7_1_1878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g21c6743f1d7_1_1878"/>
          <p:cNvSpPr/>
          <p:nvPr>
            <p:ph idx="13" type="pic"/>
          </p:nvPr>
        </p:nvSpPr>
        <p:spPr>
          <a:xfrm>
            <a:off x="520850" y="1317225"/>
            <a:ext cx="3798600" cy="1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539" name="Google Shape;539;g21c6743f1d7_1_1878"/>
          <p:cNvSpPr/>
          <p:nvPr>
            <p:ph idx="14" type="pic"/>
          </p:nvPr>
        </p:nvSpPr>
        <p:spPr>
          <a:xfrm>
            <a:off x="520850" y="3090250"/>
            <a:ext cx="3798600" cy="1641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with Images and Stats">
  <p:cSld name="BLANK_1_2_1_2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c6743f1d7_1_1893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2" name="Google Shape;542;g21c6743f1d7_1_1893"/>
          <p:cNvSpPr txBox="1"/>
          <p:nvPr>
            <p:ph idx="1" type="subTitle"/>
          </p:nvPr>
        </p:nvSpPr>
        <p:spPr>
          <a:xfrm>
            <a:off x="6819525" y="1657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3" name="Google Shape;543;g21c6743f1d7_1_1893"/>
          <p:cNvSpPr txBox="1"/>
          <p:nvPr>
            <p:ph idx="2" type="subTitle"/>
          </p:nvPr>
        </p:nvSpPr>
        <p:spPr>
          <a:xfrm>
            <a:off x="6819525" y="2110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4" name="Google Shape;544;g21c6743f1d7_1_1893"/>
          <p:cNvSpPr txBox="1"/>
          <p:nvPr>
            <p:ph idx="3" type="subTitle"/>
          </p:nvPr>
        </p:nvSpPr>
        <p:spPr>
          <a:xfrm>
            <a:off x="6819525" y="35131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5" name="Google Shape;545;g21c6743f1d7_1_1893"/>
          <p:cNvSpPr txBox="1"/>
          <p:nvPr>
            <p:ph idx="4" type="subTitle"/>
          </p:nvPr>
        </p:nvSpPr>
        <p:spPr>
          <a:xfrm>
            <a:off x="6819525" y="39661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6" name="Google Shape;546;g21c6743f1d7_1_1893"/>
          <p:cNvSpPr txBox="1"/>
          <p:nvPr>
            <p:ph idx="5" type="subTitle"/>
          </p:nvPr>
        </p:nvSpPr>
        <p:spPr>
          <a:xfrm>
            <a:off x="4715025" y="1657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7" name="Google Shape;547;g21c6743f1d7_1_1893"/>
          <p:cNvSpPr txBox="1"/>
          <p:nvPr>
            <p:ph idx="6" type="subTitle"/>
          </p:nvPr>
        </p:nvSpPr>
        <p:spPr>
          <a:xfrm>
            <a:off x="4715025" y="2110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8" name="Google Shape;548;g21c6743f1d7_1_1893"/>
          <p:cNvSpPr txBox="1"/>
          <p:nvPr>
            <p:ph idx="7" type="subTitle"/>
          </p:nvPr>
        </p:nvSpPr>
        <p:spPr>
          <a:xfrm>
            <a:off x="4715025" y="35131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9" name="Google Shape;549;g21c6743f1d7_1_1893"/>
          <p:cNvSpPr txBox="1"/>
          <p:nvPr>
            <p:ph idx="8" type="subTitle"/>
          </p:nvPr>
        </p:nvSpPr>
        <p:spPr>
          <a:xfrm>
            <a:off x="4715025" y="39661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0" name="Google Shape;550;g21c6743f1d7_1_1893"/>
          <p:cNvSpPr txBox="1"/>
          <p:nvPr>
            <p:ph type="title"/>
          </p:nvPr>
        </p:nvSpPr>
        <p:spPr>
          <a:xfrm>
            <a:off x="457749" y="657050"/>
            <a:ext cx="8301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1" name="Google Shape;551;g21c6743f1d7_1_1893"/>
          <p:cNvSpPr txBox="1"/>
          <p:nvPr>
            <p:ph idx="9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2" name="Google Shape;552;g21c6743f1d7_1_1893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g21c6743f1d7_1_1893"/>
          <p:cNvSpPr/>
          <p:nvPr>
            <p:ph idx="13" type="pic"/>
          </p:nvPr>
        </p:nvSpPr>
        <p:spPr>
          <a:xfrm>
            <a:off x="520850" y="1317225"/>
            <a:ext cx="3798600" cy="1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554" name="Google Shape;554;g21c6743f1d7_1_1893"/>
          <p:cNvSpPr/>
          <p:nvPr>
            <p:ph idx="14" type="pic"/>
          </p:nvPr>
        </p:nvSpPr>
        <p:spPr>
          <a:xfrm>
            <a:off x="520850" y="3090250"/>
            <a:ext cx="3798600" cy="1641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with Title and Body Text">
  <p:cSld name="BLANK_1_2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1c6743f1d7_1_465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g21c6743f1d7_1_465"/>
          <p:cNvSpPr txBox="1"/>
          <p:nvPr>
            <p:ph type="title"/>
          </p:nvPr>
        </p:nvSpPr>
        <p:spPr>
          <a:xfrm>
            <a:off x="457749" y="276050"/>
            <a:ext cx="82062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g21c6743f1d7_1_465"/>
          <p:cNvSpPr txBox="1"/>
          <p:nvPr>
            <p:ph idx="1" type="subTitle"/>
          </p:nvPr>
        </p:nvSpPr>
        <p:spPr>
          <a:xfrm>
            <a:off x="461750" y="809575"/>
            <a:ext cx="82062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b="0" i="0" sz="1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g21c6743f1d7_1_465"/>
          <p:cNvSpPr txBox="1"/>
          <p:nvPr>
            <p:ph idx="2" type="subTitle"/>
          </p:nvPr>
        </p:nvSpPr>
        <p:spPr>
          <a:xfrm>
            <a:off x="461750" y="1534125"/>
            <a:ext cx="8206200" cy="27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with Images and More Stats">
  <p:cSld name="BLANK_1_2_1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1c6743f1d7_1_1908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7" name="Google Shape;557;g21c6743f1d7_1_1908"/>
          <p:cNvSpPr txBox="1"/>
          <p:nvPr>
            <p:ph idx="1" type="subTitle"/>
          </p:nvPr>
        </p:nvSpPr>
        <p:spPr>
          <a:xfrm>
            <a:off x="6667125" y="1276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8" name="Google Shape;558;g21c6743f1d7_1_1908"/>
          <p:cNvSpPr txBox="1"/>
          <p:nvPr>
            <p:ph idx="2" type="subTitle"/>
          </p:nvPr>
        </p:nvSpPr>
        <p:spPr>
          <a:xfrm>
            <a:off x="6667125" y="1729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9" name="Google Shape;559;g21c6743f1d7_1_1908"/>
          <p:cNvSpPr txBox="1"/>
          <p:nvPr>
            <p:ph idx="3" type="subTitle"/>
          </p:nvPr>
        </p:nvSpPr>
        <p:spPr>
          <a:xfrm>
            <a:off x="6667125" y="39703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0" name="Google Shape;560;g21c6743f1d7_1_1908"/>
          <p:cNvSpPr txBox="1"/>
          <p:nvPr>
            <p:ph idx="4" type="subTitle"/>
          </p:nvPr>
        </p:nvSpPr>
        <p:spPr>
          <a:xfrm>
            <a:off x="6667125" y="44233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1" name="Google Shape;561;g21c6743f1d7_1_1908"/>
          <p:cNvSpPr txBox="1"/>
          <p:nvPr>
            <p:ph idx="5" type="subTitle"/>
          </p:nvPr>
        </p:nvSpPr>
        <p:spPr>
          <a:xfrm>
            <a:off x="4638825" y="1276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2" name="Google Shape;562;g21c6743f1d7_1_1908"/>
          <p:cNvSpPr txBox="1"/>
          <p:nvPr>
            <p:ph idx="6" type="subTitle"/>
          </p:nvPr>
        </p:nvSpPr>
        <p:spPr>
          <a:xfrm>
            <a:off x="4638825" y="1729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3" name="Google Shape;563;g21c6743f1d7_1_1908"/>
          <p:cNvSpPr txBox="1"/>
          <p:nvPr>
            <p:ph idx="7" type="subTitle"/>
          </p:nvPr>
        </p:nvSpPr>
        <p:spPr>
          <a:xfrm>
            <a:off x="4638825" y="39703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4" name="Google Shape;564;g21c6743f1d7_1_1908"/>
          <p:cNvSpPr txBox="1"/>
          <p:nvPr>
            <p:ph idx="8" type="subTitle"/>
          </p:nvPr>
        </p:nvSpPr>
        <p:spPr>
          <a:xfrm>
            <a:off x="4638825" y="44233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5" name="Google Shape;565;g21c6743f1d7_1_1908"/>
          <p:cNvSpPr txBox="1"/>
          <p:nvPr>
            <p:ph type="title"/>
          </p:nvPr>
        </p:nvSpPr>
        <p:spPr>
          <a:xfrm>
            <a:off x="457749" y="657050"/>
            <a:ext cx="82920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6" name="Google Shape;566;g21c6743f1d7_1_1908"/>
          <p:cNvSpPr txBox="1"/>
          <p:nvPr>
            <p:ph idx="9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7" name="Google Shape;567;g21c6743f1d7_1_1908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g21c6743f1d7_1_1908"/>
          <p:cNvSpPr/>
          <p:nvPr>
            <p:ph idx="13" type="pic"/>
          </p:nvPr>
        </p:nvSpPr>
        <p:spPr>
          <a:xfrm>
            <a:off x="520850" y="1317225"/>
            <a:ext cx="3798600" cy="1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569" name="Google Shape;569;g21c6743f1d7_1_1908"/>
          <p:cNvSpPr/>
          <p:nvPr>
            <p:ph idx="14" type="pic"/>
          </p:nvPr>
        </p:nvSpPr>
        <p:spPr>
          <a:xfrm>
            <a:off x="520850" y="3090250"/>
            <a:ext cx="3798600" cy="1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570" name="Google Shape;570;g21c6743f1d7_1_1908"/>
          <p:cNvSpPr txBox="1"/>
          <p:nvPr>
            <p:ph idx="15" type="subTitle"/>
          </p:nvPr>
        </p:nvSpPr>
        <p:spPr>
          <a:xfrm>
            <a:off x="6667125" y="31664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1" name="Google Shape;571;g21c6743f1d7_1_1908"/>
          <p:cNvSpPr txBox="1"/>
          <p:nvPr>
            <p:ph idx="16" type="subTitle"/>
          </p:nvPr>
        </p:nvSpPr>
        <p:spPr>
          <a:xfrm>
            <a:off x="6667125" y="36194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2" name="Google Shape;572;g21c6743f1d7_1_1908"/>
          <p:cNvSpPr txBox="1"/>
          <p:nvPr>
            <p:ph idx="17" type="subTitle"/>
          </p:nvPr>
        </p:nvSpPr>
        <p:spPr>
          <a:xfrm>
            <a:off x="4638825" y="31664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3" name="Google Shape;573;g21c6743f1d7_1_1908"/>
          <p:cNvSpPr txBox="1"/>
          <p:nvPr>
            <p:ph idx="18" type="subTitle"/>
          </p:nvPr>
        </p:nvSpPr>
        <p:spPr>
          <a:xfrm>
            <a:off x="4638825" y="36194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4" name="Google Shape;574;g21c6743f1d7_1_1908"/>
          <p:cNvSpPr txBox="1"/>
          <p:nvPr>
            <p:ph idx="19" type="subTitle"/>
          </p:nvPr>
        </p:nvSpPr>
        <p:spPr>
          <a:xfrm>
            <a:off x="6667125" y="214451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5" name="Google Shape;575;g21c6743f1d7_1_1908"/>
          <p:cNvSpPr txBox="1"/>
          <p:nvPr>
            <p:ph idx="20" type="subTitle"/>
          </p:nvPr>
        </p:nvSpPr>
        <p:spPr>
          <a:xfrm>
            <a:off x="6667125" y="252131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6" name="Google Shape;576;g21c6743f1d7_1_1908"/>
          <p:cNvSpPr txBox="1"/>
          <p:nvPr>
            <p:ph idx="21" type="subTitle"/>
          </p:nvPr>
        </p:nvSpPr>
        <p:spPr>
          <a:xfrm>
            <a:off x="4638825" y="214451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41E4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7" name="Google Shape;577;g21c6743f1d7_1_1908"/>
          <p:cNvSpPr txBox="1"/>
          <p:nvPr>
            <p:ph idx="22" type="subTitle"/>
          </p:nvPr>
        </p:nvSpPr>
        <p:spPr>
          <a:xfrm>
            <a:off x="4638825" y="252131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orient="horz" pos="830">
          <p15:clr>
            <a:srgbClr val="FA7B17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with Images and More Stats">
  <p:cSld name="BLANK_1_2_1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1c6743f1d7_1_1931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0" name="Google Shape;580;g21c6743f1d7_1_1931"/>
          <p:cNvSpPr txBox="1"/>
          <p:nvPr>
            <p:ph idx="1" type="subTitle"/>
          </p:nvPr>
        </p:nvSpPr>
        <p:spPr>
          <a:xfrm>
            <a:off x="6667125" y="1276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1" name="Google Shape;581;g21c6743f1d7_1_1931"/>
          <p:cNvSpPr txBox="1"/>
          <p:nvPr>
            <p:ph idx="2" type="subTitle"/>
          </p:nvPr>
        </p:nvSpPr>
        <p:spPr>
          <a:xfrm>
            <a:off x="6667125" y="1729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2" name="Google Shape;582;g21c6743f1d7_1_1931"/>
          <p:cNvSpPr txBox="1"/>
          <p:nvPr>
            <p:ph idx="3" type="subTitle"/>
          </p:nvPr>
        </p:nvSpPr>
        <p:spPr>
          <a:xfrm>
            <a:off x="4638825" y="127606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3" name="Google Shape;583;g21c6743f1d7_1_1931"/>
          <p:cNvSpPr txBox="1"/>
          <p:nvPr>
            <p:ph idx="4" type="subTitle"/>
          </p:nvPr>
        </p:nvSpPr>
        <p:spPr>
          <a:xfrm>
            <a:off x="4638825" y="172906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4" name="Google Shape;584;g21c6743f1d7_1_1931"/>
          <p:cNvSpPr txBox="1"/>
          <p:nvPr>
            <p:ph idx="5" type="subTitle"/>
          </p:nvPr>
        </p:nvSpPr>
        <p:spPr>
          <a:xfrm>
            <a:off x="4638825" y="40465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5" name="Google Shape;585;g21c6743f1d7_1_1931"/>
          <p:cNvSpPr txBox="1"/>
          <p:nvPr>
            <p:ph idx="6" type="subTitle"/>
          </p:nvPr>
        </p:nvSpPr>
        <p:spPr>
          <a:xfrm>
            <a:off x="4638825" y="44995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6" name="Google Shape;586;g21c6743f1d7_1_1931"/>
          <p:cNvSpPr txBox="1"/>
          <p:nvPr>
            <p:ph type="title"/>
          </p:nvPr>
        </p:nvSpPr>
        <p:spPr>
          <a:xfrm>
            <a:off x="457749" y="657050"/>
            <a:ext cx="83448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7" name="Google Shape;587;g21c6743f1d7_1_1931"/>
          <p:cNvSpPr txBox="1"/>
          <p:nvPr>
            <p:ph idx="7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8" name="Google Shape;588;g21c6743f1d7_1_1931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g21c6743f1d7_1_1931"/>
          <p:cNvSpPr/>
          <p:nvPr>
            <p:ph idx="8" type="pic"/>
          </p:nvPr>
        </p:nvSpPr>
        <p:spPr>
          <a:xfrm>
            <a:off x="520850" y="1317225"/>
            <a:ext cx="3798600" cy="1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590" name="Google Shape;590;g21c6743f1d7_1_1931"/>
          <p:cNvSpPr/>
          <p:nvPr>
            <p:ph idx="9" type="pic"/>
          </p:nvPr>
        </p:nvSpPr>
        <p:spPr>
          <a:xfrm>
            <a:off x="520850" y="3090250"/>
            <a:ext cx="3798600" cy="1641600"/>
          </a:xfrm>
          <a:prstGeom prst="rect">
            <a:avLst/>
          </a:prstGeom>
          <a:noFill/>
          <a:ln>
            <a:noFill/>
          </a:ln>
        </p:spPr>
      </p:sp>
      <p:sp>
        <p:nvSpPr>
          <p:cNvPr id="591" name="Google Shape;591;g21c6743f1d7_1_1931"/>
          <p:cNvSpPr txBox="1"/>
          <p:nvPr>
            <p:ph idx="13" type="subTitle"/>
          </p:nvPr>
        </p:nvSpPr>
        <p:spPr>
          <a:xfrm>
            <a:off x="6667125" y="31664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2" name="Google Shape;592;g21c6743f1d7_1_1931"/>
          <p:cNvSpPr txBox="1"/>
          <p:nvPr>
            <p:ph idx="14" type="subTitle"/>
          </p:nvPr>
        </p:nvSpPr>
        <p:spPr>
          <a:xfrm>
            <a:off x="6667125" y="36194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3" name="Google Shape;593;g21c6743f1d7_1_1931"/>
          <p:cNvSpPr txBox="1"/>
          <p:nvPr>
            <p:ph idx="15" type="subTitle"/>
          </p:nvPr>
        </p:nvSpPr>
        <p:spPr>
          <a:xfrm>
            <a:off x="4638825" y="31664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4" name="Google Shape;594;g21c6743f1d7_1_1931"/>
          <p:cNvSpPr txBox="1"/>
          <p:nvPr>
            <p:ph idx="16" type="subTitle"/>
          </p:nvPr>
        </p:nvSpPr>
        <p:spPr>
          <a:xfrm>
            <a:off x="4638825" y="36194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5" name="Google Shape;595;g21c6743f1d7_1_1931"/>
          <p:cNvSpPr txBox="1"/>
          <p:nvPr>
            <p:ph idx="17" type="subTitle"/>
          </p:nvPr>
        </p:nvSpPr>
        <p:spPr>
          <a:xfrm>
            <a:off x="6667125" y="214451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6" name="Google Shape;596;g21c6743f1d7_1_1931"/>
          <p:cNvSpPr txBox="1"/>
          <p:nvPr>
            <p:ph idx="18" type="subTitle"/>
          </p:nvPr>
        </p:nvSpPr>
        <p:spPr>
          <a:xfrm>
            <a:off x="6667125" y="252131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7" name="Google Shape;597;g21c6743f1d7_1_1931"/>
          <p:cNvSpPr txBox="1"/>
          <p:nvPr>
            <p:ph idx="19" type="subTitle"/>
          </p:nvPr>
        </p:nvSpPr>
        <p:spPr>
          <a:xfrm>
            <a:off x="4638825" y="2144513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8" name="Google Shape;598;g21c6743f1d7_1_1931"/>
          <p:cNvSpPr txBox="1"/>
          <p:nvPr>
            <p:ph idx="20" type="subTitle"/>
          </p:nvPr>
        </p:nvSpPr>
        <p:spPr>
          <a:xfrm>
            <a:off x="4638825" y="2521313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9" name="Google Shape;599;g21c6743f1d7_1_1931"/>
          <p:cNvSpPr txBox="1"/>
          <p:nvPr>
            <p:ph idx="21" type="subTitle"/>
          </p:nvPr>
        </p:nvSpPr>
        <p:spPr>
          <a:xfrm>
            <a:off x="6667125" y="4054138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ato Light"/>
              <a:buNone/>
              <a:defRPr b="0" i="0" sz="28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0" name="Google Shape;600;g21c6743f1d7_1_1931"/>
          <p:cNvSpPr txBox="1"/>
          <p:nvPr>
            <p:ph idx="22" type="subTitle"/>
          </p:nvPr>
        </p:nvSpPr>
        <p:spPr>
          <a:xfrm>
            <a:off x="6667125" y="4507138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Lato"/>
              <a:buNone/>
              <a:defRPr b="1" i="0" sz="12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orient="horz" pos="830">
          <p15:clr>
            <a:srgbClr val="FA7B17"/>
          </p15:clr>
        </p15:guide>
        <p15:guide id="4" orient="horz" pos="2935">
          <p15:clr>
            <a:srgbClr val="FA7B17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Left Image">
  <p:cSld name="BLANK_1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1c6743f1d7_1_1954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3" name="Google Shape;603;g21c6743f1d7_1_1954"/>
          <p:cNvSpPr txBox="1"/>
          <p:nvPr>
            <p:ph type="title"/>
          </p:nvPr>
        </p:nvSpPr>
        <p:spPr>
          <a:xfrm>
            <a:off x="3505753" y="1304090"/>
            <a:ext cx="47541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4" name="Google Shape;604;g21c6743f1d7_1_1954"/>
          <p:cNvSpPr txBox="1"/>
          <p:nvPr>
            <p:ph idx="1" type="subTitle"/>
          </p:nvPr>
        </p:nvSpPr>
        <p:spPr>
          <a:xfrm>
            <a:off x="350574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5" name="Google Shape;605;g21c6743f1d7_1_1954"/>
          <p:cNvSpPr/>
          <p:nvPr/>
        </p:nvSpPr>
        <p:spPr>
          <a:xfrm>
            <a:off x="351160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g21c6743f1d7_1_1954"/>
          <p:cNvSpPr txBox="1"/>
          <p:nvPr>
            <p:ph idx="2" type="subTitle"/>
          </p:nvPr>
        </p:nvSpPr>
        <p:spPr>
          <a:xfrm>
            <a:off x="3511600" y="1934779"/>
            <a:ext cx="47541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7" name="Google Shape;607;g21c6743f1d7_1_1954"/>
          <p:cNvSpPr/>
          <p:nvPr>
            <p:ph idx="3" type="pic"/>
          </p:nvPr>
        </p:nvSpPr>
        <p:spPr>
          <a:xfrm>
            <a:off x="0" y="0"/>
            <a:ext cx="29844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orient="horz" pos="775">
          <p15:clr>
            <a:srgbClr val="FA7B17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Light Mint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1c6743f1d7_1_1961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Light Mint with Title">
  <p:cSld name="BLANK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1c6743f1d7_1_1963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2" name="Google Shape;612;g21c6743f1d7_1_1963"/>
          <p:cNvSpPr txBox="1"/>
          <p:nvPr>
            <p:ph type="title"/>
          </p:nvPr>
        </p:nvSpPr>
        <p:spPr>
          <a:xfrm>
            <a:off x="457749" y="885650"/>
            <a:ext cx="8253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3" name="Google Shape;613;g21c6743f1d7_1_1963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4" name="Google Shape;614;g21c6743f1d7_1_1963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Mint with Title Divider">
  <p:cSld name="BLANK_1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1c6743f1d7_1_1968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7" name="Google Shape;617;g21c6743f1d7_1_1968"/>
          <p:cNvSpPr txBox="1"/>
          <p:nvPr>
            <p:ph type="title"/>
          </p:nvPr>
        </p:nvSpPr>
        <p:spPr>
          <a:xfrm>
            <a:off x="457749" y="885650"/>
            <a:ext cx="82728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8" name="Google Shape;618;g21c6743f1d7_1_1968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619" name="Google Shape;619;g21c6743f1d7_1_1968"/>
          <p:cNvCxnSpPr/>
          <p:nvPr/>
        </p:nvCxnSpPr>
        <p:spPr>
          <a:xfrm>
            <a:off x="4572000" y="1727650"/>
            <a:ext cx="0" cy="2835600"/>
          </a:xfrm>
          <a:prstGeom prst="straightConnector1">
            <a:avLst/>
          </a:prstGeom>
          <a:noFill/>
          <a:ln cap="flat" cmpd="sng" w="9525">
            <a:solidFill>
              <a:srgbClr val="041E4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0" name="Google Shape;620;g21c6743f1d7_1_1968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ack">
  <p:cSld name="BLANK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1c6743f1d7_1_1974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hite">
  <p:cSld name="BLANK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1c6743f1d7_1_1976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hite">
  <p:cSld name="BLANK_1_1_1_1_4">
    <p:bg>
      <p:bgPr>
        <a:solidFill>
          <a:schemeClr val="lt1"/>
        </a:solidFill>
      </p:bgPr>
    </p:bg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with Title and Body Text">
  <p:cSld name="BLANK_1_1_1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1c6743f1d7_1_1979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8" name="Google Shape;628;g21c6743f1d7_1_1979"/>
          <p:cNvSpPr txBox="1"/>
          <p:nvPr>
            <p:ph type="title"/>
          </p:nvPr>
        </p:nvSpPr>
        <p:spPr>
          <a:xfrm>
            <a:off x="457749" y="276050"/>
            <a:ext cx="82062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9" name="Google Shape;629;g21c6743f1d7_1_1979"/>
          <p:cNvSpPr txBox="1"/>
          <p:nvPr>
            <p:ph idx="1" type="subTitle"/>
          </p:nvPr>
        </p:nvSpPr>
        <p:spPr>
          <a:xfrm>
            <a:off x="461750" y="809575"/>
            <a:ext cx="82062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600"/>
              <a:buFont typeface="Lato"/>
              <a:buNone/>
              <a:defRPr b="0" i="0" sz="16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0" name="Google Shape;630;g21c6743f1d7_1_1979"/>
          <p:cNvSpPr txBox="1"/>
          <p:nvPr>
            <p:ph idx="2" type="subTitle"/>
          </p:nvPr>
        </p:nvSpPr>
        <p:spPr>
          <a:xfrm>
            <a:off x="461750" y="1534125"/>
            <a:ext cx="8206200" cy="27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200"/>
              <a:buFont typeface="Lato"/>
              <a:buNone/>
              <a:defRPr b="0" i="0" sz="12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with Title and Subtitle">
  <p:cSld name="BLANK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1c6743f1d7_1_470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g21c6743f1d7_1_470"/>
          <p:cNvSpPr txBox="1"/>
          <p:nvPr>
            <p:ph type="title"/>
          </p:nvPr>
        </p:nvSpPr>
        <p:spPr>
          <a:xfrm>
            <a:off x="457749" y="885650"/>
            <a:ext cx="8229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g21c6743f1d7_1_470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g21c6743f1d7_1_470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g21c6743f1d7_1_470"/>
          <p:cNvSpPr txBox="1"/>
          <p:nvPr>
            <p:ph idx="2" type="subTitle"/>
          </p:nvPr>
        </p:nvSpPr>
        <p:spPr>
          <a:xfrm>
            <a:off x="461750" y="1419175"/>
            <a:ext cx="47541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b="0" i="0" sz="1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with Title Divider">
  <p:cSld name="BLANK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21c6743f1d7_1_1984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3" name="Google Shape;633;g21c6743f1d7_1_1984"/>
          <p:cNvSpPr txBox="1"/>
          <p:nvPr>
            <p:ph type="title"/>
          </p:nvPr>
        </p:nvSpPr>
        <p:spPr>
          <a:xfrm>
            <a:off x="457749" y="885650"/>
            <a:ext cx="83064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4" name="Google Shape;634;g21c6743f1d7_1_1984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635" name="Google Shape;635;g21c6743f1d7_1_1984"/>
          <p:cNvCxnSpPr/>
          <p:nvPr/>
        </p:nvCxnSpPr>
        <p:spPr>
          <a:xfrm>
            <a:off x="4572000" y="1727650"/>
            <a:ext cx="0" cy="2835600"/>
          </a:xfrm>
          <a:prstGeom prst="straightConnector1">
            <a:avLst/>
          </a:prstGeom>
          <a:noFill/>
          <a:ln cap="flat" cmpd="sng" w="9525">
            <a:solidFill>
              <a:srgbClr val="041E4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6" name="Google Shape;636;g21c6743f1d7_1_1984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2 Col">
  <p:cSld name="BLANK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1c6743f1d7_1_1990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9" name="Google Shape;639;g21c6743f1d7_1_1990"/>
          <p:cNvSpPr txBox="1"/>
          <p:nvPr>
            <p:ph type="title"/>
          </p:nvPr>
        </p:nvSpPr>
        <p:spPr>
          <a:xfrm>
            <a:off x="457749" y="657050"/>
            <a:ext cx="8253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0" name="Google Shape;640;g21c6743f1d7_1_1990"/>
          <p:cNvSpPr txBox="1"/>
          <p:nvPr>
            <p:ph idx="1" type="subTitle"/>
          </p:nvPr>
        </p:nvSpPr>
        <p:spPr>
          <a:xfrm>
            <a:off x="460025" y="2111000"/>
            <a:ext cx="3655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1" name="Google Shape;641;g21c6743f1d7_1_1990"/>
          <p:cNvSpPr txBox="1"/>
          <p:nvPr>
            <p:ph idx="2" type="subTitle"/>
          </p:nvPr>
        </p:nvSpPr>
        <p:spPr>
          <a:xfrm>
            <a:off x="4581150" y="2111000"/>
            <a:ext cx="3655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2" name="Google Shape;642;g21c6743f1d7_1_1990"/>
          <p:cNvSpPr txBox="1"/>
          <p:nvPr>
            <p:ph idx="3" type="subTitle"/>
          </p:nvPr>
        </p:nvSpPr>
        <p:spPr>
          <a:xfrm>
            <a:off x="460025" y="3487850"/>
            <a:ext cx="3655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3" name="Google Shape;643;g21c6743f1d7_1_1990"/>
          <p:cNvSpPr txBox="1"/>
          <p:nvPr>
            <p:ph idx="4" type="subTitle"/>
          </p:nvPr>
        </p:nvSpPr>
        <p:spPr>
          <a:xfrm>
            <a:off x="4581150" y="3487850"/>
            <a:ext cx="3655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4" name="Google Shape;644;g21c6743f1d7_1_1990"/>
          <p:cNvSpPr txBox="1"/>
          <p:nvPr>
            <p:ph idx="5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5" name="Google Shape;645;g21c6743f1d7_1_1990"/>
          <p:cNvSpPr/>
          <p:nvPr>
            <p:ph idx="6" type="pic"/>
          </p:nvPr>
        </p:nvSpPr>
        <p:spPr>
          <a:xfrm>
            <a:off x="457000" y="175006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646" name="Google Shape;646;g21c6743f1d7_1_1990"/>
          <p:cNvSpPr/>
          <p:nvPr>
            <p:ph idx="7" type="pic"/>
          </p:nvPr>
        </p:nvSpPr>
        <p:spPr>
          <a:xfrm>
            <a:off x="456988" y="312691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647" name="Google Shape;647;g21c6743f1d7_1_1990"/>
          <p:cNvSpPr/>
          <p:nvPr>
            <p:ph idx="8" type="pic"/>
          </p:nvPr>
        </p:nvSpPr>
        <p:spPr>
          <a:xfrm>
            <a:off x="4581150" y="175006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648" name="Google Shape;648;g21c6743f1d7_1_1990"/>
          <p:cNvSpPr/>
          <p:nvPr>
            <p:ph idx="9" type="pic"/>
          </p:nvPr>
        </p:nvSpPr>
        <p:spPr>
          <a:xfrm>
            <a:off x="4581150" y="312691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649" name="Google Shape;649;g21c6743f1d7_1_1990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231">
          <p15:clr>
            <a:srgbClr val="FA7B17"/>
          </p15:clr>
        </p15:guide>
        <p15:guide id="3" pos="2880">
          <p15:clr>
            <a:srgbClr val="FA7B17"/>
          </p15:clr>
        </p15:guide>
        <p15:guide id="4" orient="horz" pos="2194">
          <p15:clr>
            <a:srgbClr val="FA7B17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2 Col 1">
  <p:cSld name="BLANK_1_1_1_1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1c6743f1d7_1_2003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2" name="Google Shape;652;g21c6743f1d7_1_2003"/>
          <p:cNvSpPr txBox="1"/>
          <p:nvPr>
            <p:ph idx="1" type="subTitle"/>
          </p:nvPr>
        </p:nvSpPr>
        <p:spPr>
          <a:xfrm>
            <a:off x="869050" y="1750075"/>
            <a:ext cx="32469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3" name="Google Shape;653;g21c6743f1d7_1_2003"/>
          <p:cNvSpPr txBox="1"/>
          <p:nvPr>
            <p:ph idx="2" type="subTitle"/>
          </p:nvPr>
        </p:nvSpPr>
        <p:spPr>
          <a:xfrm>
            <a:off x="4990050" y="1750075"/>
            <a:ext cx="32469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4" name="Google Shape;654;g21c6743f1d7_1_2003"/>
          <p:cNvSpPr txBox="1"/>
          <p:nvPr>
            <p:ph idx="3" type="subTitle"/>
          </p:nvPr>
        </p:nvSpPr>
        <p:spPr>
          <a:xfrm>
            <a:off x="869050" y="3126925"/>
            <a:ext cx="32469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5" name="Google Shape;655;g21c6743f1d7_1_2003"/>
          <p:cNvSpPr txBox="1"/>
          <p:nvPr>
            <p:ph idx="4" type="subTitle"/>
          </p:nvPr>
        </p:nvSpPr>
        <p:spPr>
          <a:xfrm>
            <a:off x="4990050" y="3126925"/>
            <a:ext cx="32469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6" name="Google Shape;656;g21c6743f1d7_1_2003"/>
          <p:cNvSpPr/>
          <p:nvPr>
            <p:ph idx="5" type="pic"/>
          </p:nvPr>
        </p:nvSpPr>
        <p:spPr>
          <a:xfrm>
            <a:off x="457000" y="1783555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657" name="Google Shape;657;g21c6743f1d7_1_2003"/>
          <p:cNvSpPr/>
          <p:nvPr>
            <p:ph idx="6" type="pic"/>
          </p:nvPr>
        </p:nvSpPr>
        <p:spPr>
          <a:xfrm>
            <a:off x="456988" y="3160405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658" name="Google Shape;658;g21c6743f1d7_1_2003"/>
          <p:cNvSpPr/>
          <p:nvPr>
            <p:ph idx="7" type="pic"/>
          </p:nvPr>
        </p:nvSpPr>
        <p:spPr>
          <a:xfrm>
            <a:off x="4581150" y="1783555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659" name="Google Shape;659;g21c6743f1d7_1_2003"/>
          <p:cNvSpPr/>
          <p:nvPr>
            <p:ph idx="8" type="pic"/>
          </p:nvPr>
        </p:nvSpPr>
        <p:spPr>
          <a:xfrm>
            <a:off x="4581150" y="3160405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660" name="Google Shape;660;g21c6743f1d7_1_2003"/>
          <p:cNvSpPr txBox="1"/>
          <p:nvPr>
            <p:ph type="title"/>
          </p:nvPr>
        </p:nvSpPr>
        <p:spPr>
          <a:xfrm>
            <a:off x="457749" y="276050"/>
            <a:ext cx="82680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231">
          <p15:clr>
            <a:srgbClr val="FA7B17"/>
          </p15:clr>
        </p15:guide>
        <p15:guide id="3" pos="2880">
          <p15:clr>
            <a:srgbClr val="FA7B17"/>
          </p15:clr>
        </p15:guide>
        <p15:guide id="4" orient="horz" pos="2194">
          <p15:clr>
            <a:srgbClr val="FA7B17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2 Col 2">
  <p:cSld name="BLANK_1_1_1_1_1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1c6743f1d7_1_2014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3" name="Google Shape;663;g21c6743f1d7_1_2014"/>
          <p:cNvSpPr txBox="1"/>
          <p:nvPr>
            <p:ph idx="1" type="subTitle"/>
          </p:nvPr>
        </p:nvSpPr>
        <p:spPr>
          <a:xfrm>
            <a:off x="869050" y="1750075"/>
            <a:ext cx="32469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4" name="Google Shape;664;g21c6743f1d7_1_2014"/>
          <p:cNvSpPr txBox="1"/>
          <p:nvPr>
            <p:ph idx="2" type="subTitle"/>
          </p:nvPr>
        </p:nvSpPr>
        <p:spPr>
          <a:xfrm>
            <a:off x="4990050" y="1750075"/>
            <a:ext cx="32469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5" name="Google Shape;665;g21c6743f1d7_1_2014"/>
          <p:cNvSpPr txBox="1"/>
          <p:nvPr>
            <p:ph idx="3" type="subTitle"/>
          </p:nvPr>
        </p:nvSpPr>
        <p:spPr>
          <a:xfrm>
            <a:off x="869050" y="3126925"/>
            <a:ext cx="32469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6" name="Google Shape;666;g21c6743f1d7_1_2014"/>
          <p:cNvSpPr txBox="1"/>
          <p:nvPr>
            <p:ph idx="4" type="subTitle"/>
          </p:nvPr>
        </p:nvSpPr>
        <p:spPr>
          <a:xfrm>
            <a:off x="4990050" y="3126925"/>
            <a:ext cx="32469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7" name="Google Shape;667;g21c6743f1d7_1_2014"/>
          <p:cNvSpPr/>
          <p:nvPr>
            <p:ph idx="5" type="pic"/>
          </p:nvPr>
        </p:nvSpPr>
        <p:spPr>
          <a:xfrm>
            <a:off x="457000" y="1783555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668" name="Google Shape;668;g21c6743f1d7_1_2014"/>
          <p:cNvSpPr/>
          <p:nvPr>
            <p:ph idx="6" type="pic"/>
          </p:nvPr>
        </p:nvSpPr>
        <p:spPr>
          <a:xfrm>
            <a:off x="456988" y="3160405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669" name="Google Shape;669;g21c6743f1d7_1_2014"/>
          <p:cNvSpPr/>
          <p:nvPr>
            <p:ph idx="7" type="pic"/>
          </p:nvPr>
        </p:nvSpPr>
        <p:spPr>
          <a:xfrm>
            <a:off x="4581150" y="1783555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670" name="Google Shape;670;g21c6743f1d7_1_2014"/>
          <p:cNvSpPr/>
          <p:nvPr>
            <p:ph idx="8" type="pic"/>
          </p:nvPr>
        </p:nvSpPr>
        <p:spPr>
          <a:xfrm>
            <a:off x="4581150" y="3160405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671" name="Google Shape;671;g21c6743f1d7_1_2014"/>
          <p:cNvSpPr txBox="1"/>
          <p:nvPr>
            <p:ph idx="9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2" name="Google Shape;672;g21c6743f1d7_1_2014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g21c6743f1d7_1_2014"/>
          <p:cNvSpPr txBox="1"/>
          <p:nvPr>
            <p:ph type="title"/>
          </p:nvPr>
        </p:nvSpPr>
        <p:spPr>
          <a:xfrm>
            <a:off x="457749" y="657050"/>
            <a:ext cx="8253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231">
          <p15:clr>
            <a:srgbClr val="FA7B17"/>
          </p15:clr>
        </p15:guide>
        <p15:guide id="3" pos="2880">
          <p15:clr>
            <a:srgbClr val="FA7B17"/>
          </p15:clr>
        </p15:guide>
        <p15:guide id="4" orient="horz" pos="2194">
          <p15:clr>
            <a:srgbClr val="FA7B17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2 Col 2">
  <p:cSld name="BLANK_1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21c6743f1d7_1_2027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6" name="Google Shape;676;g21c6743f1d7_1_2027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7" name="Google Shape;677;g21c6743f1d7_1_2027"/>
          <p:cNvSpPr txBox="1"/>
          <p:nvPr>
            <p:ph idx="2" type="subTitle"/>
          </p:nvPr>
        </p:nvSpPr>
        <p:spPr>
          <a:xfrm>
            <a:off x="1592925" y="1650775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8" name="Google Shape;678;g21c6743f1d7_1_2027"/>
          <p:cNvSpPr txBox="1"/>
          <p:nvPr>
            <p:ph idx="3" type="subTitle"/>
          </p:nvPr>
        </p:nvSpPr>
        <p:spPr>
          <a:xfrm>
            <a:off x="1592925" y="2179975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9" name="Google Shape;679;g21c6743f1d7_1_2027"/>
          <p:cNvSpPr txBox="1"/>
          <p:nvPr>
            <p:ph idx="4" type="subTitle"/>
          </p:nvPr>
        </p:nvSpPr>
        <p:spPr>
          <a:xfrm>
            <a:off x="1592925" y="3125850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0" name="Google Shape;680;g21c6743f1d7_1_2027"/>
          <p:cNvSpPr txBox="1"/>
          <p:nvPr>
            <p:ph idx="5" type="subTitle"/>
          </p:nvPr>
        </p:nvSpPr>
        <p:spPr>
          <a:xfrm>
            <a:off x="1592925" y="3655050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1" name="Google Shape;681;g21c6743f1d7_1_2027"/>
          <p:cNvSpPr txBox="1"/>
          <p:nvPr>
            <p:ph idx="6" type="subTitle"/>
          </p:nvPr>
        </p:nvSpPr>
        <p:spPr>
          <a:xfrm>
            <a:off x="5083500" y="1650775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2" name="Google Shape;682;g21c6743f1d7_1_2027"/>
          <p:cNvSpPr txBox="1"/>
          <p:nvPr>
            <p:ph idx="7" type="subTitle"/>
          </p:nvPr>
        </p:nvSpPr>
        <p:spPr>
          <a:xfrm>
            <a:off x="5083500" y="2179975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3" name="Google Shape;683;g21c6743f1d7_1_2027"/>
          <p:cNvSpPr txBox="1"/>
          <p:nvPr>
            <p:ph idx="8" type="subTitle"/>
          </p:nvPr>
        </p:nvSpPr>
        <p:spPr>
          <a:xfrm>
            <a:off x="5083500" y="3125850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4" name="Google Shape;684;g21c6743f1d7_1_2027"/>
          <p:cNvSpPr txBox="1"/>
          <p:nvPr>
            <p:ph idx="9" type="subTitle"/>
          </p:nvPr>
        </p:nvSpPr>
        <p:spPr>
          <a:xfrm>
            <a:off x="5083500" y="3655050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5" name="Google Shape;685;g21c6743f1d7_1_2027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g21c6743f1d7_1_2027"/>
          <p:cNvSpPr txBox="1"/>
          <p:nvPr>
            <p:ph type="title"/>
          </p:nvPr>
        </p:nvSpPr>
        <p:spPr>
          <a:xfrm>
            <a:off x="457749" y="657050"/>
            <a:ext cx="8253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pos="287">
          <p15:clr>
            <a:srgbClr val="FA7B17"/>
          </p15:clr>
        </p15:guide>
        <p15:guide id="4" pos="5472">
          <p15:clr>
            <a:srgbClr val="FA7B17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3 Col">
  <p:cSld name="BLANK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21c6743f1d7_1_2040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9" name="Google Shape;689;g21c6743f1d7_1_2040"/>
          <p:cNvSpPr txBox="1"/>
          <p:nvPr>
            <p:ph idx="1" type="subTitle"/>
          </p:nvPr>
        </p:nvSpPr>
        <p:spPr>
          <a:xfrm>
            <a:off x="460025" y="218720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0" name="Google Shape;690;g21c6743f1d7_1_2040"/>
          <p:cNvSpPr txBox="1"/>
          <p:nvPr>
            <p:ph idx="2" type="subTitle"/>
          </p:nvPr>
        </p:nvSpPr>
        <p:spPr>
          <a:xfrm>
            <a:off x="3438150" y="218720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1" name="Google Shape;691;g21c6743f1d7_1_2040"/>
          <p:cNvSpPr txBox="1"/>
          <p:nvPr>
            <p:ph idx="3" type="subTitle"/>
          </p:nvPr>
        </p:nvSpPr>
        <p:spPr>
          <a:xfrm>
            <a:off x="6416275" y="218720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2" name="Google Shape;692;g21c6743f1d7_1_2040"/>
          <p:cNvSpPr txBox="1"/>
          <p:nvPr>
            <p:ph idx="4" type="subTitle"/>
          </p:nvPr>
        </p:nvSpPr>
        <p:spPr>
          <a:xfrm>
            <a:off x="460025" y="348785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3" name="Google Shape;693;g21c6743f1d7_1_2040"/>
          <p:cNvSpPr txBox="1"/>
          <p:nvPr>
            <p:ph idx="5" type="subTitle"/>
          </p:nvPr>
        </p:nvSpPr>
        <p:spPr>
          <a:xfrm>
            <a:off x="3438150" y="348785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4" name="Google Shape;694;g21c6743f1d7_1_2040"/>
          <p:cNvSpPr txBox="1"/>
          <p:nvPr>
            <p:ph idx="6" type="subTitle"/>
          </p:nvPr>
        </p:nvSpPr>
        <p:spPr>
          <a:xfrm>
            <a:off x="6416275" y="3487852"/>
            <a:ext cx="22707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5" name="Google Shape;695;g21c6743f1d7_1_2040"/>
          <p:cNvSpPr txBox="1"/>
          <p:nvPr>
            <p:ph idx="7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6" name="Google Shape;696;g21c6743f1d7_1_2040"/>
          <p:cNvSpPr/>
          <p:nvPr>
            <p:ph idx="8" type="pic"/>
          </p:nvPr>
        </p:nvSpPr>
        <p:spPr>
          <a:xfrm>
            <a:off x="457000" y="182626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697" name="Google Shape;697;g21c6743f1d7_1_2040"/>
          <p:cNvSpPr/>
          <p:nvPr>
            <p:ph idx="9" type="pic"/>
          </p:nvPr>
        </p:nvSpPr>
        <p:spPr>
          <a:xfrm>
            <a:off x="456988" y="312691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698" name="Google Shape;698;g21c6743f1d7_1_2040"/>
          <p:cNvSpPr/>
          <p:nvPr>
            <p:ph idx="13" type="pic"/>
          </p:nvPr>
        </p:nvSpPr>
        <p:spPr>
          <a:xfrm>
            <a:off x="3438150" y="182626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699" name="Google Shape;699;g21c6743f1d7_1_2040"/>
          <p:cNvSpPr/>
          <p:nvPr>
            <p:ph idx="14" type="pic"/>
          </p:nvPr>
        </p:nvSpPr>
        <p:spPr>
          <a:xfrm>
            <a:off x="3435138" y="312691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700" name="Google Shape;700;g21c6743f1d7_1_2040"/>
          <p:cNvSpPr/>
          <p:nvPr>
            <p:ph idx="15" type="pic"/>
          </p:nvPr>
        </p:nvSpPr>
        <p:spPr>
          <a:xfrm>
            <a:off x="6413263" y="182626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701" name="Google Shape;701;g21c6743f1d7_1_2040"/>
          <p:cNvSpPr/>
          <p:nvPr>
            <p:ph idx="16" type="pic"/>
          </p:nvPr>
        </p:nvSpPr>
        <p:spPr>
          <a:xfrm>
            <a:off x="6413288" y="3126913"/>
            <a:ext cx="279600" cy="279600"/>
          </a:xfrm>
          <a:prstGeom prst="rect">
            <a:avLst/>
          </a:prstGeom>
          <a:noFill/>
          <a:ln>
            <a:noFill/>
          </a:ln>
        </p:spPr>
      </p:sp>
      <p:sp>
        <p:nvSpPr>
          <p:cNvPr id="702" name="Google Shape;702;g21c6743f1d7_1_2040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g21c6743f1d7_1_2040"/>
          <p:cNvSpPr txBox="1"/>
          <p:nvPr>
            <p:ph type="title"/>
          </p:nvPr>
        </p:nvSpPr>
        <p:spPr>
          <a:xfrm>
            <a:off x="457749" y="657050"/>
            <a:ext cx="8253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2475">
          <p15:clr>
            <a:srgbClr val="FA7B17"/>
          </p15:clr>
        </p15:guide>
        <p15:guide id="3" orient="horz" pos="1231">
          <p15:clr>
            <a:srgbClr val="FA7B17"/>
          </p15:clr>
        </p15:guide>
        <p15:guide id="4" pos="2166">
          <p15:clr>
            <a:srgbClr val="FA7B17"/>
          </p15:clr>
        </p15:guide>
        <p15:guide id="5" pos="4040">
          <p15:clr>
            <a:srgbClr val="FA7B17"/>
          </p15:clr>
        </p15:guide>
        <p15:guide id="6" orient="horz" pos="2194">
          <p15:clr>
            <a:srgbClr val="FA7B17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3 Col 2">
  <p:cSld name="BLANK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21c6743f1d7_1_2057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6" name="Google Shape;706;g21c6743f1d7_1_2057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7" name="Google Shape;707;g21c6743f1d7_1_2057"/>
          <p:cNvSpPr txBox="1"/>
          <p:nvPr>
            <p:ph idx="2" type="subTitle"/>
          </p:nvPr>
        </p:nvSpPr>
        <p:spPr>
          <a:xfrm>
            <a:off x="907125" y="1650775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8" name="Google Shape;708;g21c6743f1d7_1_2057"/>
          <p:cNvSpPr txBox="1"/>
          <p:nvPr>
            <p:ph idx="3" type="subTitle"/>
          </p:nvPr>
        </p:nvSpPr>
        <p:spPr>
          <a:xfrm>
            <a:off x="907125" y="2179975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9" name="Google Shape;709;g21c6743f1d7_1_2057"/>
          <p:cNvSpPr txBox="1"/>
          <p:nvPr>
            <p:ph idx="4" type="subTitle"/>
          </p:nvPr>
        </p:nvSpPr>
        <p:spPr>
          <a:xfrm>
            <a:off x="907125" y="3125850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0" name="Google Shape;710;g21c6743f1d7_1_2057"/>
          <p:cNvSpPr txBox="1"/>
          <p:nvPr>
            <p:ph idx="5" type="subTitle"/>
          </p:nvPr>
        </p:nvSpPr>
        <p:spPr>
          <a:xfrm>
            <a:off x="907125" y="3655050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1" name="Google Shape;711;g21c6743f1d7_1_2057"/>
          <p:cNvSpPr txBox="1"/>
          <p:nvPr>
            <p:ph idx="6" type="subTitle"/>
          </p:nvPr>
        </p:nvSpPr>
        <p:spPr>
          <a:xfrm>
            <a:off x="3330900" y="1650775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2" name="Google Shape;712;g21c6743f1d7_1_2057"/>
          <p:cNvSpPr txBox="1"/>
          <p:nvPr>
            <p:ph idx="7" type="subTitle"/>
          </p:nvPr>
        </p:nvSpPr>
        <p:spPr>
          <a:xfrm>
            <a:off x="3330900" y="2179975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3" name="Google Shape;713;g21c6743f1d7_1_2057"/>
          <p:cNvSpPr txBox="1"/>
          <p:nvPr>
            <p:ph idx="8" type="subTitle"/>
          </p:nvPr>
        </p:nvSpPr>
        <p:spPr>
          <a:xfrm>
            <a:off x="3330900" y="3125850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4" name="Google Shape;714;g21c6743f1d7_1_2057"/>
          <p:cNvSpPr txBox="1"/>
          <p:nvPr>
            <p:ph idx="9" type="subTitle"/>
          </p:nvPr>
        </p:nvSpPr>
        <p:spPr>
          <a:xfrm>
            <a:off x="3330900" y="3655050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5" name="Google Shape;715;g21c6743f1d7_1_2057"/>
          <p:cNvSpPr txBox="1"/>
          <p:nvPr>
            <p:ph idx="13" type="subTitle"/>
          </p:nvPr>
        </p:nvSpPr>
        <p:spPr>
          <a:xfrm>
            <a:off x="5754675" y="1650775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6" name="Google Shape;716;g21c6743f1d7_1_2057"/>
          <p:cNvSpPr txBox="1"/>
          <p:nvPr>
            <p:ph idx="14" type="subTitle"/>
          </p:nvPr>
        </p:nvSpPr>
        <p:spPr>
          <a:xfrm>
            <a:off x="5754675" y="2179975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7" name="Google Shape;717;g21c6743f1d7_1_2057"/>
          <p:cNvSpPr txBox="1"/>
          <p:nvPr>
            <p:ph idx="15" type="subTitle"/>
          </p:nvPr>
        </p:nvSpPr>
        <p:spPr>
          <a:xfrm>
            <a:off x="5754675" y="3118900"/>
            <a:ext cx="2177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 Light"/>
              <a:buNone/>
              <a:defRPr b="0" i="0" sz="3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8" name="Google Shape;718;g21c6743f1d7_1_2057"/>
          <p:cNvSpPr txBox="1"/>
          <p:nvPr>
            <p:ph idx="16" type="subTitle"/>
          </p:nvPr>
        </p:nvSpPr>
        <p:spPr>
          <a:xfrm>
            <a:off x="5754675" y="3648100"/>
            <a:ext cx="2177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400"/>
              <a:buFont typeface="Lato"/>
              <a:buNone/>
              <a:defRPr b="0" i="0" sz="1400" u="none" cap="none" strike="noStrike">
                <a:solidFill>
                  <a:srgbClr val="00DAB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9" name="Google Shape;719;g21c6743f1d7_1_2057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g21c6743f1d7_1_2057"/>
          <p:cNvSpPr txBox="1"/>
          <p:nvPr>
            <p:ph type="title"/>
          </p:nvPr>
        </p:nvSpPr>
        <p:spPr>
          <a:xfrm>
            <a:off x="457749" y="657050"/>
            <a:ext cx="8253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5 Col Boxes">
  <p:cSld name="BLANK_1_1_1_1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21c6743f1d7_1_2074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3" name="Google Shape;723;g21c6743f1d7_1_2074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4" name="Google Shape;724;g21c6743f1d7_1_2074"/>
          <p:cNvSpPr/>
          <p:nvPr/>
        </p:nvSpPr>
        <p:spPr>
          <a:xfrm>
            <a:off x="472300" y="1737000"/>
            <a:ext cx="15315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g21c6743f1d7_1_2074"/>
          <p:cNvSpPr txBox="1"/>
          <p:nvPr>
            <p:ph type="title"/>
          </p:nvPr>
        </p:nvSpPr>
        <p:spPr>
          <a:xfrm>
            <a:off x="622900" y="2454675"/>
            <a:ext cx="1227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6" name="Google Shape;726;g21c6743f1d7_1_2074"/>
          <p:cNvSpPr txBox="1"/>
          <p:nvPr>
            <p:ph idx="2" type="subTitle"/>
          </p:nvPr>
        </p:nvSpPr>
        <p:spPr>
          <a:xfrm>
            <a:off x="622900" y="2987850"/>
            <a:ext cx="12276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7" name="Google Shape;727;g21c6743f1d7_1_2074"/>
          <p:cNvSpPr/>
          <p:nvPr>
            <p:ph idx="3" type="pic"/>
          </p:nvPr>
        </p:nvSpPr>
        <p:spPr>
          <a:xfrm>
            <a:off x="622907" y="2027163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728" name="Google Shape;728;g21c6743f1d7_1_2074"/>
          <p:cNvSpPr/>
          <p:nvPr/>
        </p:nvSpPr>
        <p:spPr>
          <a:xfrm>
            <a:off x="2120626" y="1737625"/>
            <a:ext cx="15315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g21c6743f1d7_1_2074"/>
          <p:cNvSpPr txBox="1"/>
          <p:nvPr>
            <p:ph idx="4" type="title"/>
          </p:nvPr>
        </p:nvSpPr>
        <p:spPr>
          <a:xfrm>
            <a:off x="2271226" y="2455300"/>
            <a:ext cx="1227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0" name="Google Shape;730;g21c6743f1d7_1_2074"/>
          <p:cNvSpPr txBox="1"/>
          <p:nvPr>
            <p:ph idx="5" type="subTitle"/>
          </p:nvPr>
        </p:nvSpPr>
        <p:spPr>
          <a:xfrm>
            <a:off x="2271226" y="2988475"/>
            <a:ext cx="12276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1" name="Google Shape;731;g21c6743f1d7_1_2074"/>
          <p:cNvSpPr/>
          <p:nvPr>
            <p:ph idx="6" type="pic"/>
          </p:nvPr>
        </p:nvSpPr>
        <p:spPr>
          <a:xfrm>
            <a:off x="2347433" y="20277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732" name="Google Shape;732;g21c6743f1d7_1_2074"/>
          <p:cNvSpPr/>
          <p:nvPr/>
        </p:nvSpPr>
        <p:spPr>
          <a:xfrm>
            <a:off x="3768951" y="1737625"/>
            <a:ext cx="15315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g21c6743f1d7_1_2074"/>
          <p:cNvSpPr txBox="1"/>
          <p:nvPr>
            <p:ph idx="7" type="title"/>
          </p:nvPr>
        </p:nvSpPr>
        <p:spPr>
          <a:xfrm>
            <a:off x="3919551" y="2455300"/>
            <a:ext cx="1227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4" name="Google Shape;734;g21c6743f1d7_1_2074"/>
          <p:cNvSpPr txBox="1"/>
          <p:nvPr>
            <p:ph idx="8" type="subTitle"/>
          </p:nvPr>
        </p:nvSpPr>
        <p:spPr>
          <a:xfrm>
            <a:off x="3919551" y="2988475"/>
            <a:ext cx="12276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5" name="Google Shape;735;g21c6743f1d7_1_2074"/>
          <p:cNvSpPr/>
          <p:nvPr>
            <p:ph idx="9" type="pic"/>
          </p:nvPr>
        </p:nvSpPr>
        <p:spPr>
          <a:xfrm>
            <a:off x="3919558" y="20277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736" name="Google Shape;736;g21c6743f1d7_1_2074"/>
          <p:cNvSpPr/>
          <p:nvPr/>
        </p:nvSpPr>
        <p:spPr>
          <a:xfrm>
            <a:off x="5417276" y="1737000"/>
            <a:ext cx="15315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g21c6743f1d7_1_2074"/>
          <p:cNvSpPr txBox="1"/>
          <p:nvPr>
            <p:ph idx="13" type="title"/>
          </p:nvPr>
        </p:nvSpPr>
        <p:spPr>
          <a:xfrm>
            <a:off x="5567876" y="2454675"/>
            <a:ext cx="1227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8" name="Google Shape;738;g21c6743f1d7_1_2074"/>
          <p:cNvSpPr txBox="1"/>
          <p:nvPr>
            <p:ph idx="14" type="subTitle"/>
          </p:nvPr>
        </p:nvSpPr>
        <p:spPr>
          <a:xfrm>
            <a:off x="5567876" y="2987850"/>
            <a:ext cx="12276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9" name="Google Shape;739;g21c6743f1d7_1_2074"/>
          <p:cNvSpPr/>
          <p:nvPr>
            <p:ph idx="15" type="pic"/>
          </p:nvPr>
        </p:nvSpPr>
        <p:spPr>
          <a:xfrm>
            <a:off x="5567883" y="2027163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740" name="Google Shape;740;g21c6743f1d7_1_2074"/>
          <p:cNvSpPr/>
          <p:nvPr/>
        </p:nvSpPr>
        <p:spPr>
          <a:xfrm>
            <a:off x="7065601" y="1741538"/>
            <a:ext cx="15315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g21c6743f1d7_1_2074"/>
          <p:cNvSpPr txBox="1"/>
          <p:nvPr>
            <p:ph idx="16" type="title"/>
          </p:nvPr>
        </p:nvSpPr>
        <p:spPr>
          <a:xfrm>
            <a:off x="7216201" y="2459213"/>
            <a:ext cx="12276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2" name="Google Shape;742;g21c6743f1d7_1_2074"/>
          <p:cNvSpPr txBox="1"/>
          <p:nvPr>
            <p:ph idx="17" type="subTitle"/>
          </p:nvPr>
        </p:nvSpPr>
        <p:spPr>
          <a:xfrm>
            <a:off x="7216201" y="2992388"/>
            <a:ext cx="12276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3" name="Google Shape;743;g21c6743f1d7_1_2074"/>
          <p:cNvSpPr/>
          <p:nvPr>
            <p:ph idx="18" type="pic"/>
          </p:nvPr>
        </p:nvSpPr>
        <p:spPr>
          <a:xfrm>
            <a:off x="7216208" y="2031701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744" name="Google Shape;744;g21c6743f1d7_1_2074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g21c6743f1d7_1_2074"/>
          <p:cNvSpPr txBox="1"/>
          <p:nvPr>
            <p:ph idx="19" type="title"/>
          </p:nvPr>
        </p:nvSpPr>
        <p:spPr>
          <a:xfrm>
            <a:off x="457749" y="657050"/>
            <a:ext cx="8253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4 Col Boxes">
  <p:cSld name="BLANK_1_1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21c6743f1d7_1_2099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8" name="Google Shape;748;g21c6743f1d7_1_2099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9" name="Google Shape;749;g21c6743f1d7_1_2099"/>
          <p:cNvSpPr/>
          <p:nvPr/>
        </p:nvSpPr>
        <p:spPr>
          <a:xfrm>
            <a:off x="472300" y="1737000"/>
            <a:ext cx="18549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0" name="Google Shape;750;g21c6743f1d7_1_2099"/>
          <p:cNvSpPr txBox="1"/>
          <p:nvPr>
            <p:ph type="title"/>
          </p:nvPr>
        </p:nvSpPr>
        <p:spPr>
          <a:xfrm>
            <a:off x="622900" y="2454675"/>
            <a:ext cx="1584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751" name="Google Shape;751;g21c6743f1d7_1_2099"/>
          <p:cNvSpPr txBox="1"/>
          <p:nvPr>
            <p:ph idx="2" type="subTitle"/>
          </p:nvPr>
        </p:nvSpPr>
        <p:spPr>
          <a:xfrm>
            <a:off x="622900" y="2986777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2" name="Google Shape;752;g21c6743f1d7_1_2099"/>
          <p:cNvSpPr/>
          <p:nvPr>
            <p:ph idx="3" type="pic"/>
          </p:nvPr>
        </p:nvSpPr>
        <p:spPr>
          <a:xfrm>
            <a:off x="622907" y="2027163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753" name="Google Shape;753;g21c6743f1d7_1_2099"/>
          <p:cNvSpPr/>
          <p:nvPr/>
        </p:nvSpPr>
        <p:spPr>
          <a:xfrm>
            <a:off x="2560228" y="1737625"/>
            <a:ext cx="18549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g21c6743f1d7_1_2099"/>
          <p:cNvSpPr txBox="1"/>
          <p:nvPr>
            <p:ph idx="4" type="title"/>
          </p:nvPr>
        </p:nvSpPr>
        <p:spPr>
          <a:xfrm>
            <a:off x="2710825" y="2455300"/>
            <a:ext cx="1584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755" name="Google Shape;755;g21c6743f1d7_1_2099"/>
          <p:cNvSpPr txBox="1"/>
          <p:nvPr>
            <p:ph idx="5" type="subTitle"/>
          </p:nvPr>
        </p:nvSpPr>
        <p:spPr>
          <a:xfrm>
            <a:off x="2710828" y="2987402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6" name="Google Shape;756;g21c6743f1d7_1_2099"/>
          <p:cNvSpPr/>
          <p:nvPr>
            <p:ph idx="6" type="pic"/>
          </p:nvPr>
        </p:nvSpPr>
        <p:spPr>
          <a:xfrm>
            <a:off x="2710835" y="20277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757" name="Google Shape;757;g21c6743f1d7_1_2099"/>
          <p:cNvSpPr/>
          <p:nvPr/>
        </p:nvSpPr>
        <p:spPr>
          <a:xfrm>
            <a:off x="4648156" y="1741225"/>
            <a:ext cx="18549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g21c6743f1d7_1_2099"/>
          <p:cNvSpPr txBox="1"/>
          <p:nvPr>
            <p:ph idx="7" type="title"/>
          </p:nvPr>
        </p:nvSpPr>
        <p:spPr>
          <a:xfrm>
            <a:off x="4798750" y="2458900"/>
            <a:ext cx="1584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759" name="Google Shape;759;g21c6743f1d7_1_2099"/>
          <p:cNvSpPr txBox="1"/>
          <p:nvPr>
            <p:ph idx="8" type="subTitle"/>
          </p:nvPr>
        </p:nvSpPr>
        <p:spPr>
          <a:xfrm>
            <a:off x="4798756" y="2991002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0" name="Google Shape;760;g21c6743f1d7_1_2099"/>
          <p:cNvSpPr/>
          <p:nvPr>
            <p:ph idx="9" type="pic"/>
          </p:nvPr>
        </p:nvSpPr>
        <p:spPr>
          <a:xfrm>
            <a:off x="4798763" y="20313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761" name="Google Shape;761;g21c6743f1d7_1_2099"/>
          <p:cNvSpPr/>
          <p:nvPr/>
        </p:nvSpPr>
        <p:spPr>
          <a:xfrm>
            <a:off x="6736084" y="1741850"/>
            <a:ext cx="18549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g21c6743f1d7_1_2099"/>
          <p:cNvSpPr txBox="1"/>
          <p:nvPr>
            <p:ph idx="13" type="title"/>
          </p:nvPr>
        </p:nvSpPr>
        <p:spPr>
          <a:xfrm>
            <a:off x="6886675" y="2459525"/>
            <a:ext cx="1584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763" name="Google Shape;763;g21c6743f1d7_1_2099"/>
          <p:cNvSpPr txBox="1"/>
          <p:nvPr>
            <p:ph idx="14" type="subTitle"/>
          </p:nvPr>
        </p:nvSpPr>
        <p:spPr>
          <a:xfrm>
            <a:off x="6886684" y="2991627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4" name="Google Shape;764;g21c6743f1d7_1_2099"/>
          <p:cNvSpPr/>
          <p:nvPr>
            <p:ph idx="15" type="pic"/>
          </p:nvPr>
        </p:nvSpPr>
        <p:spPr>
          <a:xfrm>
            <a:off x="6886691" y="2032013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765" name="Google Shape;765;g21c6743f1d7_1_2099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g21c6743f1d7_1_2099"/>
          <p:cNvSpPr txBox="1"/>
          <p:nvPr>
            <p:ph idx="16" type="title"/>
          </p:nvPr>
        </p:nvSpPr>
        <p:spPr>
          <a:xfrm>
            <a:off x="457749" y="657050"/>
            <a:ext cx="8253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4 Col Boxes 1">
  <p:cSld name="BLANK_1_1_1_1_1_1_1_1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21c6743f1d7_1_2120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9" name="Google Shape;769;g21c6743f1d7_1_2120"/>
          <p:cNvSpPr/>
          <p:nvPr/>
        </p:nvSpPr>
        <p:spPr>
          <a:xfrm>
            <a:off x="472300" y="2041800"/>
            <a:ext cx="1854900" cy="23643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g21c6743f1d7_1_2120"/>
          <p:cNvSpPr txBox="1"/>
          <p:nvPr>
            <p:ph type="title"/>
          </p:nvPr>
        </p:nvSpPr>
        <p:spPr>
          <a:xfrm>
            <a:off x="622900" y="2759475"/>
            <a:ext cx="1584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771" name="Google Shape;771;g21c6743f1d7_1_2120"/>
          <p:cNvSpPr txBox="1"/>
          <p:nvPr>
            <p:ph idx="1" type="subTitle"/>
          </p:nvPr>
        </p:nvSpPr>
        <p:spPr>
          <a:xfrm>
            <a:off x="622900" y="3291577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2" name="Google Shape;772;g21c6743f1d7_1_2120"/>
          <p:cNvSpPr/>
          <p:nvPr>
            <p:ph idx="2" type="pic"/>
          </p:nvPr>
        </p:nvSpPr>
        <p:spPr>
          <a:xfrm>
            <a:off x="622907" y="2331963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773" name="Google Shape;773;g21c6743f1d7_1_2120"/>
          <p:cNvSpPr/>
          <p:nvPr/>
        </p:nvSpPr>
        <p:spPr>
          <a:xfrm>
            <a:off x="2560225" y="2042428"/>
            <a:ext cx="1854900" cy="23643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g21c6743f1d7_1_2120"/>
          <p:cNvSpPr txBox="1"/>
          <p:nvPr>
            <p:ph idx="3" type="title"/>
          </p:nvPr>
        </p:nvSpPr>
        <p:spPr>
          <a:xfrm>
            <a:off x="2710825" y="2760100"/>
            <a:ext cx="1584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775" name="Google Shape;775;g21c6743f1d7_1_2120"/>
          <p:cNvSpPr txBox="1"/>
          <p:nvPr>
            <p:ph idx="4" type="subTitle"/>
          </p:nvPr>
        </p:nvSpPr>
        <p:spPr>
          <a:xfrm>
            <a:off x="2710828" y="3292202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6" name="Google Shape;776;g21c6743f1d7_1_2120"/>
          <p:cNvSpPr/>
          <p:nvPr>
            <p:ph idx="5" type="pic"/>
          </p:nvPr>
        </p:nvSpPr>
        <p:spPr>
          <a:xfrm>
            <a:off x="2710835" y="23325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777" name="Google Shape;777;g21c6743f1d7_1_2120"/>
          <p:cNvSpPr/>
          <p:nvPr/>
        </p:nvSpPr>
        <p:spPr>
          <a:xfrm>
            <a:off x="4648150" y="2046045"/>
            <a:ext cx="1854900" cy="23643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g21c6743f1d7_1_2120"/>
          <p:cNvSpPr txBox="1"/>
          <p:nvPr>
            <p:ph idx="6" type="title"/>
          </p:nvPr>
        </p:nvSpPr>
        <p:spPr>
          <a:xfrm>
            <a:off x="4798750" y="2763700"/>
            <a:ext cx="1584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779" name="Google Shape;779;g21c6743f1d7_1_2120"/>
          <p:cNvSpPr txBox="1"/>
          <p:nvPr>
            <p:ph idx="7" type="subTitle"/>
          </p:nvPr>
        </p:nvSpPr>
        <p:spPr>
          <a:xfrm>
            <a:off x="4798756" y="3295802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0" name="Google Shape;780;g21c6743f1d7_1_2120"/>
          <p:cNvSpPr/>
          <p:nvPr>
            <p:ph idx="8" type="pic"/>
          </p:nvPr>
        </p:nvSpPr>
        <p:spPr>
          <a:xfrm>
            <a:off x="4798763" y="23361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781" name="Google Shape;781;g21c6743f1d7_1_2120"/>
          <p:cNvSpPr/>
          <p:nvPr/>
        </p:nvSpPr>
        <p:spPr>
          <a:xfrm>
            <a:off x="6736075" y="2046673"/>
            <a:ext cx="1854900" cy="23643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g21c6743f1d7_1_2120"/>
          <p:cNvSpPr txBox="1"/>
          <p:nvPr>
            <p:ph idx="9" type="title"/>
          </p:nvPr>
        </p:nvSpPr>
        <p:spPr>
          <a:xfrm>
            <a:off x="6886675" y="2764325"/>
            <a:ext cx="1584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 Light"/>
              <a:buNone/>
              <a:defRPr b="0" i="0" sz="12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783" name="Google Shape;783;g21c6743f1d7_1_2120"/>
          <p:cNvSpPr txBox="1"/>
          <p:nvPr>
            <p:ph idx="13" type="subTitle"/>
          </p:nvPr>
        </p:nvSpPr>
        <p:spPr>
          <a:xfrm>
            <a:off x="6886684" y="3296427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4" name="Google Shape;784;g21c6743f1d7_1_2120"/>
          <p:cNvSpPr/>
          <p:nvPr>
            <p:ph idx="14" type="pic"/>
          </p:nvPr>
        </p:nvSpPr>
        <p:spPr>
          <a:xfrm>
            <a:off x="6886691" y="2336813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785" name="Google Shape;785;g21c6743f1d7_1_2120"/>
          <p:cNvSpPr txBox="1"/>
          <p:nvPr>
            <p:ph idx="15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6" name="Google Shape;786;g21c6743f1d7_1_2120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g21c6743f1d7_1_2120"/>
          <p:cNvSpPr txBox="1"/>
          <p:nvPr>
            <p:ph idx="16" type="subTitle"/>
          </p:nvPr>
        </p:nvSpPr>
        <p:spPr>
          <a:xfrm>
            <a:off x="461750" y="1190575"/>
            <a:ext cx="8248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b="0" i="0" sz="1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8" name="Google Shape;788;g21c6743f1d7_1_2120"/>
          <p:cNvSpPr txBox="1"/>
          <p:nvPr>
            <p:ph idx="17" type="title"/>
          </p:nvPr>
        </p:nvSpPr>
        <p:spPr>
          <a:xfrm>
            <a:off x="457749" y="657050"/>
            <a:ext cx="8253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with Title, Subtitle and Body Text ">
  <p:cSld name="BLANK_1_2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21c6743f1d7_1_476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" name="Google Shape;37;g21c6743f1d7_1_476"/>
          <p:cNvSpPr txBox="1"/>
          <p:nvPr>
            <p:ph type="title"/>
          </p:nvPr>
        </p:nvSpPr>
        <p:spPr>
          <a:xfrm>
            <a:off x="457749" y="885650"/>
            <a:ext cx="82488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g21c6743f1d7_1_476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g21c6743f1d7_1_476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g21c6743f1d7_1_476"/>
          <p:cNvSpPr txBox="1"/>
          <p:nvPr>
            <p:ph idx="2" type="subTitle"/>
          </p:nvPr>
        </p:nvSpPr>
        <p:spPr>
          <a:xfrm>
            <a:off x="461750" y="1419175"/>
            <a:ext cx="8248800" cy="5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None/>
              <a:defRPr b="0" i="0" sz="1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g21c6743f1d7_1_476"/>
          <p:cNvSpPr txBox="1"/>
          <p:nvPr>
            <p:ph idx="3" type="subTitle"/>
          </p:nvPr>
        </p:nvSpPr>
        <p:spPr>
          <a:xfrm>
            <a:off x="461750" y="2092975"/>
            <a:ext cx="8206200" cy="21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2 Boxes on Right">
  <p:cSld name="BLANK_1_1_1_1_1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21c6743f1d7_1_2142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1" name="Google Shape;791;g21c6743f1d7_1_2142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2" name="Google Shape;792;g21c6743f1d7_1_2142"/>
          <p:cNvSpPr/>
          <p:nvPr/>
        </p:nvSpPr>
        <p:spPr>
          <a:xfrm>
            <a:off x="4648156" y="1741225"/>
            <a:ext cx="18549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g21c6743f1d7_1_2142"/>
          <p:cNvSpPr txBox="1"/>
          <p:nvPr>
            <p:ph type="title"/>
          </p:nvPr>
        </p:nvSpPr>
        <p:spPr>
          <a:xfrm>
            <a:off x="4798756" y="2458900"/>
            <a:ext cx="1545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794" name="Google Shape;794;g21c6743f1d7_1_2142"/>
          <p:cNvSpPr txBox="1"/>
          <p:nvPr>
            <p:ph idx="2" type="subTitle"/>
          </p:nvPr>
        </p:nvSpPr>
        <p:spPr>
          <a:xfrm>
            <a:off x="4798756" y="2991002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5" name="Google Shape;795;g21c6743f1d7_1_2142"/>
          <p:cNvSpPr/>
          <p:nvPr>
            <p:ph idx="3" type="pic"/>
          </p:nvPr>
        </p:nvSpPr>
        <p:spPr>
          <a:xfrm>
            <a:off x="4798763" y="20313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796" name="Google Shape;796;g21c6743f1d7_1_2142"/>
          <p:cNvSpPr/>
          <p:nvPr/>
        </p:nvSpPr>
        <p:spPr>
          <a:xfrm>
            <a:off x="6736084" y="1741850"/>
            <a:ext cx="18549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g21c6743f1d7_1_2142"/>
          <p:cNvSpPr txBox="1"/>
          <p:nvPr>
            <p:ph idx="4" type="title"/>
          </p:nvPr>
        </p:nvSpPr>
        <p:spPr>
          <a:xfrm>
            <a:off x="6886684" y="2459525"/>
            <a:ext cx="15453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798" name="Google Shape;798;g21c6743f1d7_1_2142"/>
          <p:cNvSpPr txBox="1"/>
          <p:nvPr>
            <p:ph idx="5" type="subTitle"/>
          </p:nvPr>
        </p:nvSpPr>
        <p:spPr>
          <a:xfrm>
            <a:off x="6886684" y="2991627"/>
            <a:ext cx="15453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9" name="Google Shape;799;g21c6743f1d7_1_2142"/>
          <p:cNvSpPr/>
          <p:nvPr>
            <p:ph idx="6" type="pic"/>
          </p:nvPr>
        </p:nvSpPr>
        <p:spPr>
          <a:xfrm>
            <a:off x="6886691" y="2032013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800" name="Google Shape;800;g21c6743f1d7_1_2142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g21c6743f1d7_1_2142"/>
          <p:cNvSpPr txBox="1"/>
          <p:nvPr>
            <p:ph idx="7" type="subTitle"/>
          </p:nvPr>
        </p:nvSpPr>
        <p:spPr>
          <a:xfrm>
            <a:off x="461750" y="1737625"/>
            <a:ext cx="38085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2" name="Google Shape;802;g21c6743f1d7_1_2142"/>
          <p:cNvSpPr txBox="1"/>
          <p:nvPr>
            <p:ph idx="8" type="title"/>
          </p:nvPr>
        </p:nvSpPr>
        <p:spPr>
          <a:xfrm>
            <a:off x="457749" y="657050"/>
            <a:ext cx="8253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3 Col Boxes">
  <p:cSld name="BLANK_1_1_1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21c6743f1d7_1_2156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5" name="Google Shape;805;g21c6743f1d7_1_2156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6" name="Google Shape;806;g21c6743f1d7_1_2156"/>
          <p:cNvSpPr/>
          <p:nvPr/>
        </p:nvSpPr>
        <p:spPr>
          <a:xfrm>
            <a:off x="472300" y="1737000"/>
            <a:ext cx="26127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g21c6743f1d7_1_2156"/>
          <p:cNvSpPr txBox="1"/>
          <p:nvPr>
            <p:ph type="title"/>
          </p:nvPr>
        </p:nvSpPr>
        <p:spPr>
          <a:xfrm>
            <a:off x="622900" y="2454675"/>
            <a:ext cx="2339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808" name="Google Shape;808;g21c6743f1d7_1_2156"/>
          <p:cNvSpPr txBox="1"/>
          <p:nvPr>
            <p:ph idx="2" type="subTitle"/>
          </p:nvPr>
        </p:nvSpPr>
        <p:spPr>
          <a:xfrm>
            <a:off x="622900" y="2986777"/>
            <a:ext cx="23172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9" name="Google Shape;809;g21c6743f1d7_1_2156"/>
          <p:cNvSpPr/>
          <p:nvPr>
            <p:ph idx="3" type="pic"/>
          </p:nvPr>
        </p:nvSpPr>
        <p:spPr>
          <a:xfrm>
            <a:off x="622907" y="2027163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810" name="Google Shape;810;g21c6743f1d7_1_2156"/>
          <p:cNvSpPr/>
          <p:nvPr/>
        </p:nvSpPr>
        <p:spPr>
          <a:xfrm>
            <a:off x="3247000" y="1741525"/>
            <a:ext cx="26127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1" name="Google Shape;811;g21c6743f1d7_1_2156"/>
          <p:cNvSpPr txBox="1"/>
          <p:nvPr>
            <p:ph idx="4" type="title"/>
          </p:nvPr>
        </p:nvSpPr>
        <p:spPr>
          <a:xfrm>
            <a:off x="3397600" y="2459200"/>
            <a:ext cx="2339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812" name="Google Shape;812;g21c6743f1d7_1_2156"/>
          <p:cNvSpPr txBox="1"/>
          <p:nvPr>
            <p:ph idx="5" type="subTitle"/>
          </p:nvPr>
        </p:nvSpPr>
        <p:spPr>
          <a:xfrm>
            <a:off x="3397600" y="2991302"/>
            <a:ext cx="23172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3" name="Google Shape;813;g21c6743f1d7_1_2156"/>
          <p:cNvSpPr/>
          <p:nvPr>
            <p:ph idx="6" type="pic"/>
          </p:nvPr>
        </p:nvSpPr>
        <p:spPr>
          <a:xfrm>
            <a:off x="3397607" y="20316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814" name="Google Shape;814;g21c6743f1d7_1_2156"/>
          <p:cNvSpPr/>
          <p:nvPr/>
        </p:nvSpPr>
        <p:spPr>
          <a:xfrm>
            <a:off x="6016075" y="1741525"/>
            <a:ext cx="2612700" cy="2352900"/>
          </a:xfrm>
          <a:prstGeom prst="roundRect">
            <a:avLst>
              <a:gd fmla="val 3258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g21c6743f1d7_1_2156"/>
          <p:cNvSpPr txBox="1"/>
          <p:nvPr>
            <p:ph idx="7" type="title"/>
          </p:nvPr>
        </p:nvSpPr>
        <p:spPr>
          <a:xfrm>
            <a:off x="6166675" y="2459200"/>
            <a:ext cx="2317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816" name="Google Shape;816;g21c6743f1d7_1_2156"/>
          <p:cNvSpPr txBox="1"/>
          <p:nvPr>
            <p:ph idx="8" type="subTitle"/>
          </p:nvPr>
        </p:nvSpPr>
        <p:spPr>
          <a:xfrm>
            <a:off x="6166675" y="2991302"/>
            <a:ext cx="23172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7" name="Google Shape;817;g21c6743f1d7_1_2156"/>
          <p:cNvSpPr/>
          <p:nvPr>
            <p:ph idx="9" type="pic"/>
          </p:nvPr>
        </p:nvSpPr>
        <p:spPr>
          <a:xfrm>
            <a:off x="6166682" y="2031688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818" name="Google Shape;818;g21c6743f1d7_1_2156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g21c6743f1d7_1_2156"/>
          <p:cNvSpPr txBox="1"/>
          <p:nvPr>
            <p:ph idx="13" type="title"/>
          </p:nvPr>
        </p:nvSpPr>
        <p:spPr>
          <a:xfrm>
            <a:off x="457749" y="657050"/>
            <a:ext cx="82536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64FFD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Right Boxes">
  <p:cSld name="BLANK_1_1_1_1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21c6743f1d7_1_2173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2" name="Google Shape;822;g21c6743f1d7_1_2173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3" name="Google Shape;823;g21c6743f1d7_1_2173"/>
          <p:cNvSpPr/>
          <p:nvPr/>
        </p:nvSpPr>
        <p:spPr>
          <a:xfrm>
            <a:off x="4740750" y="536850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4" name="Google Shape;824;g21c6743f1d7_1_2173"/>
          <p:cNvSpPr txBox="1"/>
          <p:nvPr>
            <p:ph type="title"/>
          </p:nvPr>
        </p:nvSpPr>
        <p:spPr>
          <a:xfrm>
            <a:off x="4823475" y="1077133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5" name="Google Shape;825;g21c6743f1d7_1_2173"/>
          <p:cNvSpPr txBox="1"/>
          <p:nvPr>
            <p:ph idx="2" type="subTitle"/>
          </p:nvPr>
        </p:nvSpPr>
        <p:spPr>
          <a:xfrm>
            <a:off x="4827100" y="1609210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6" name="Google Shape;826;g21c6743f1d7_1_2173"/>
          <p:cNvSpPr/>
          <p:nvPr>
            <p:ph idx="3" type="pic"/>
          </p:nvPr>
        </p:nvSpPr>
        <p:spPr>
          <a:xfrm>
            <a:off x="4906425" y="750825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827" name="Google Shape;827;g21c6743f1d7_1_2173"/>
          <p:cNvSpPr txBox="1"/>
          <p:nvPr>
            <p:ph idx="4" type="subTitle"/>
          </p:nvPr>
        </p:nvSpPr>
        <p:spPr>
          <a:xfrm>
            <a:off x="457200" y="2425350"/>
            <a:ext cx="34065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8" name="Google Shape;828;g21c6743f1d7_1_2173"/>
          <p:cNvSpPr txBox="1"/>
          <p:nvPr>
            <p:ph idx="5" type="title"/>
          </p:nvPr>
        </p:nvSpPr>
        <p:spPr>
          <a:xfrm>
            <a:off x="457200" y="1325874"/>
            <a:ext cx="3406500" cy="9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64FFDA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9" name="Google Shape;829;g21c6743f1d7_1_2173"/>
          <p:cNvSpPr/>
          <p:nvPr/>
        </p:nvSpPr>
        <p:spPr>
          <a:xfrm>
            <a:off x="6710925" y="532327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g21c6743f1d7_1_2173"/>
          <p:cNvSpPr txBox="1"/>
          <p:nvPr>
            <p:ph idx="6" type="title"/>
          </p:nvPr>
        </p:nvSpPr>
        <p:spPr>
          <a:xfrm>
            <a:off x="6793650" y="1072610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1" name="Google Shape;831;g21c6743f1d7_1_2173"/>
          <p:cNvSpPr txBox="1"/>
          <p:nvPr>
            <p:ph idx="7" type="subTitle"/>
          </p:nvPr>
        </p:nvSpPr>
        <p:spPr>
          <a:xfrm>
            <a:off x="6797275" y="1604687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2" name="Google Shape;832;g21c6743f1d7_1_2173"/>
          <p:cNvSpPr/>
          <p:nvPr>
            <p:ph idx="8" type="pic"/>
          </p:nvPr>
        </p:nvSpPr>
        <p:spPr>
          <a:xfrm>
            <a:off x="6876600" y="746302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833" name="Google Shape;833;g21c6743f1d7_1_2173"/>
          <p:cNvSpPr/>
          <p:nvPr/>
        </p:nvSpPr>
        <p:spPr>
          <a:xfrm>
            <a:off x="4740750" y="2585884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g21c6743f1d7_1_2173"/>
          <p:cNvSpPr txBox="1"/>
          <p:nvPr>
            <p:ph idx="9" type="title"/>
          </p:nvPr>
        </p:nvSpPr>
        <p:spPr>
          <a:xfrm>
            <a:off x="4823475" y="3126167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5" name="Google Shape;835;g21c6743f1d7_1_2173"/>
          <p:cNvSpPr txBox="1"/>
          <p:nvPr>
            <p:ph idx="13" type="subTitle"/>
          </p:nvPr>
        </p:nvSpPr>
        <p:spPr>
          <a:xfrm>
            <a:off x="4827100" y="3658244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6" name="Google Shape;836;g21c6743f1d7_1_2173"/>
          <p:cNvSpPr/>
          <p:nvPr>
            <p:ph idx="14" type="pic"/>
          </p:nvPr>
        </p:nvSpPr>
        <p:spPr>
          <a:xfrm>
            <a:off x="4906425" y="2799859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837" name="Google Shape;837;g21c6743f1d7_1_2173"/>
          <p:cNvSpPr/>
          <p:nvPr/>
        </p:nvSpPr>
        <p:spPr>
          <a:xfrm>
            <a:off x="6710925" y="2581361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g21c6743f1d7_1_2173"/>
          <p:cNvSpPr txBox="1"/>
          <p:nvPr>
            <p:ph idx="15" type="title"/>
          </p:nvPr>
        </p:nvSpPr>
        <p:spPr>
          <a:xfrm>
            <a:off x="6793650" y="3121644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9" name="Google Shape;839;g21c6743f1d7_1_2173"/>
          <p:cNvSpPr txBox="1"/>
          <p:nvPr>
            <p:ph idx="16" type="subTitle"/>
          </p:nvPr>
        </p:nvSpPr>
        <p:spPr>
          <a:xfrm>
            <a:off x="6797275" y="3653721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0" name="Google Shape;840;g21c6743f1d7_1_2173"/>
          <p:cNvSpPr/>
          <p:nvPr>
            <p:ph idx="17" type="pic"/>
          </p:nvPr>
        </p:nvSpPr>
        <p:spPr>
          <a:xfrm>
            <a:off x="6876600" y="2795336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841" name="Google Shape;841;g21c6743f1d7_1_2173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  <p15:guide id="6" orient="horz" pos="315">
          <p15:clr>
            <a:srgbClr val="FA7B17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Mint Right Boxes">
  <p:cSld name="BLANK_1_1_1_1_1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21c6743f1d7_1_2195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4" name="Google Shape;844;g21c6743f1d7_1_2195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g21c6743f1d7_1_2195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100"/>
              <a:buFont typeface="Lato"/>
              <a:buNone/>
              <a:defRPr b="0" i="0" sz="11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6" name="Google Shape;846;g21c6743f1d7_1_2195"/>
          <p:cNvSpPr txBox="1"/>
          <p:nvPr>
            <p:ph idx="2" type="subTitle"/>
          </p:nvPr>
        </p:nvSpPr>
        <p:spPr>
          <a:xfrm>
            <a:off x="457200" y="2425350"/>
            <a:ext cx="34065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1200"/>
              <a:buFont typeface="Lato"/>
              <a:buNone/>
              <a:defRPr b="0" i="0" sz="1200" u="none" cap="none" strike="noStrike">
                <a:solidFill>
                  <a:srgbClr val="041E4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7" name="Google Shape;847;g21c6743f1d7_1_2195"/>
          <p:cNvSpPr txBox="1"/>
          <p:nvPr>
            <p:ph type="title"/>
          </p:nvPr>
        </p:nvSpPr>
        <p:spPr>
          <a:xfrm>
            <a:off x="457200" y="1325874"/>
            <a:ext cx="3406500" cy="9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1E42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41E4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8" name="Google Shape;848;g21c6743f1d7_1_2195"/>
          <p:cNvSpPr/>
          <p:nvPr/>
        </p:nvSpPr>
        <p:spPr>
          <a:xfrm>
            <a:off x="4740750" y="536850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g21c6743f1d7_1_2195"/>
          <p:cNvSpPr txBox="1"/>
          <p:nvPr>
            <p:ph idx="3" type="title"/>
          </p:nvPr>
        </p:nvSpPr>
        <p:spPr>
          <a:xfrm>
            <a:off x="4823475" y="1077133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0" name="Google Shape;850;g21c6743f1d7_1_2195"/>
          <p:cNvSpPr txBox="1"/>
          <p:nvPr>
            <p:ph idx="4" type="subTitle"/>
          </p:nvPr>
        </p:nvSpPr>
        <p:spPr>
          <a:xfrm>
            <a:off x="4827100" y="1609210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1" name="Google Shape;851;g21c6743f1d7_1_2195"/>
          <p:cNvSpPr/>
          <p:nvPr>
            <p:ph idx="5" type="pic"/>
          </p:nvPr>
        </p:nvSpPr>
        <p:spPr>
          <a:xfrm>
            <a:off x="4906425" y="750825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852" name="Google Shape;852;g21c6743f1d7_1_2195"/>
          <p:cNvSpPr/>
          <p:nvPr/>
        </p:nvSpPr>
        <p:spPr>
          <a:xfrm>
            <a:off x="6710925" y="532327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g21c6743f1d7_1_2195"/>
          <p:cNvSpPr txBox="1"/>
          <p:nvPr>
            <p:ph idx="6" type="title"/>
          </p:nvPr>
        </p:nvSpPr>
        <p:spPr>
          <a:xfrm>
            <a:off x="6793650" y="1072610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4" name="Google Shape;854;g21c6743f1d7_1_2195"/>
          <p:cNvSpPr txBox="1"/>
          <p:nvPr>
            <p:ph idx="7" type="subTitle"/>
          </p:nvPr>
        </p:nvSpPr>
        <p:spPr>
          <a:xfrm>
            <a:off x="6797275" y="1604687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5" name="Google Shape;855;g21c6743f1d7_1_2195"/>
          <p:cNvSpPr/>
          <p:nvPr>
            <p:ph idx="8" type="pic"/>
          </p:nvPr>
        </p:nvSpPr>
        <p:spPr>
          <a:xfrm>
            <a:off x="6876600" y="746302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856" name="Google Shape;856;g21c6743f1d7_1_2195"/>
          <p:cNvSpPr/>
          <p:nvPr/>
        </p:nvSpPr>
        <p:spPr>
          <a:xfrm>
            <a:off x="4740750" y="2585884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g21c6743f1d7_1_2195"/>
          <p:cNvSpPr txBox="1"/>
          <p:nvPr>
            <p:ph idx="9" type="title"/>
          </p:nvPr>
        </p:nvSpPr>
        <p:spPr>
          <a:xfrm>
            <a:off x="4823475" y="3126167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8" name="Google Shape;858;g21c6743f1d7_1_2195"/>
          <p:cNvSpPr txBox="1"/>
          <p:nvPr>
            <p:ph idx="13" type="subTitle"/>
          </p:nvPr>
        </p:nvSpPr>
        <p:spPr>
          <a:xfrm>
            <a:off x="4827100" y="3658244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9" name="Google Shape;859;g21c6743f1d7_1_2195"/>
          <p:cNvSpPr/>
          <p:nvPr>
            <p:ph idx="14" type="pic"/>
          </p:nvPr>
        </p:nvSpPr>
        <p:spPr>
          <a:xfrm>
            <a:off x="4906425" y="2799859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860" name="Google Shape;860;g21c6743f1d7_1_2195"/>
          <p:cNvSpPr/>
          <p:nvPr/>
        </p:nvSpPr>
        <p:spPr>
          <a:xfrm>
            <a:off x="6710925" y="2581361"/>
            <a:ext cx="1755300" cy="1825500"/>
          </a:xfrm>
          <a:prstGeom prst="roundRect">
            <a:avLst>
              <a:gd fmla="val 4452" name="adj"/>
            </a:avLst>
          </a:prstGeom>
          <a:solidFill>
            <a:srgbClr val="10264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g21c6743f1d7_1_2195"/>
          <p:cNvSpPr txBox="1"/>
          <p:nvPr>
            <p:ph idx="15" type="title"/>
          </p:nvPr>
        </p:nvSpPr>
        <p:spPr>
          <a:xfrm>
            <a:off x="6793650" y="3121644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 Light"/>
              <a:buNone/>
              <a:defRPr b="0" i="0" sz="1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2" name="Google Shape;862;g21c6743f1d7_1_2195"/>
          <p:cNvSpPr txBox="1"/>
          <p:nvPr>
            <p:ph idx="16" type="subTitle"/>
          </p:nvPr>
        </p:nvSpPr>
        <p:spPr>
          <a:xfrm>
            <a:off x="6797275" y="3653721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ato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3" name="Google Shape;863;g21c6743f1d7_1_2195"/>
          <p:cNvSpPr/>
          <p:nvPr>
            <p:ph idx="17" type="pic"/>
          </p:nvPr>
        </p:nvSpPr>
        <p:spPr>
          <a:xfrm>
            <a:off x="6876600" y="2795336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287">
          <p15:clr>
            <a:srgbClr val="FA7B17"/>
          </p15:clr>
        </p15:guide>
        <p15:guide id="2" orient="horz" pos="1080">
          <p15:clr>
            <a:srgbClr val="FA7B17"/>
          </p15:clr>
        </p15:guide>
        <p15:guide id="3" pos="2166">
          <p15:clr>
            <a:srgbClr val="FA7B17"/>
          </p15:clr>
        </p15:guide>
        <p15:guide id="4" pos="4040">
          <p15:clr>
            <a:srgbClr val="FA7B17"/>
          </p15:clr>
        </p15:guide>
        <p15:guide id="5" orient="horz" pos="2016">
          <p15:clr>
            <a:srgbClr val="FA7B17"/>
          </p15:clr>
        </p15:guide>
        <p15:guide id="6" orient="horz" pos="315">
          <p15:clr>
            <a:srgbClr val="FA7B17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Midnight Page">
  <p:cSld name="Interior Page Dark_1_1">
    <p:bg>
      <p:bgPr>
        <a:solidFill>
          <a:srgbClr val="0F173D"/>
        </a:solidFill>
      </p:bgPr>
    </p:bg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21c6743f1d7_1_2217"/>
          <p:cNvSpPr/>
          <p:nvPr/>
        </p:nvSpPr>
        <p:spPr>
          <a:xfrm>
            <a:off x="7916000" y="4693650"/>
            <a:ext cx="1233375" cy="459375"/>
          </a:xfrm>
          <a:custGeom>
            <a:rect b="b" l="l" r="r" t="t"/>
            <a:pathLst>
              <a:path extrusionOk="0" h="18375" w="49335">
                <a:moveTo>
                  <a:pt x="49335" y="0"/>
                </a:moveTo>
                <a:lnTo>
                  <a:pt x="14842" y="16"/>
                </a:lnTo>
                <a:lnTo>
                  <a:pt x="0" y="18247"/>
                </a:lnTo>
                <a:lnTo>
                  <a:pt x="49311" y="18375"/>
                </a:lnTo>
                <a:close/>
              </a:path>
            </a:pathLst>
          </a:custGeom>
          <a:solidFill>
            <a:srgbClr val="00DAB5"/>
          </a:solidFill>
          <a:ln>
            <a:noFill/>
          </a:ln>
        </p:spPr>
      </p:sp>
      <p:sp>
        <p:nvSpPr>
          <p:cNvPr id="866" name="Google Shape;866;g21c6743f1d7_1_2217"/>
          <p:cNvSpPr txBox="1"/>
          <p:nvPr/>
        </p:nvSpPr>
        <p:spPr>
          <a:xfrm>
            <a:off x="8634051" y="4811000"/>
            <a:ext cx="3534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b="1" i="0" sz="1100" u="none" cap="none" strike="no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67" name="Google Shape;867;g21c6743f1d7_1_22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401406" y="4807393"/>
            <a:ext cx="228600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>
          <p15:clr>
            <a:srgbClr val="FA7B17"/>
          </p15:clr>
        </p15:guide>
        <p15:guide id="4" orient="horz" pos="2957">
          <p15:clr>
            <a:srgbClr val="FA7B17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Orb - Title">
  <p:cSld name="Interior Page Dark">
    <p:bg>
      <p:bgPr>
        <a:solidFill>
          <a:schemeClr val="dk1"/>
        </a:solidFill>
      </p:bgPr>
    </p:bg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869" name="Google Shape;869;g21c6743f1d7_1_22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6976" y="290287"/>
            <a:ext cx="1357800" cy="223948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g21c6743f1d7_1_2221"/>
          <p:cNvSpPr txBox="1"/>
          <p:nvPr/>
        </p:nvSpPr>
        <p:spPr>
          <a:xfrm>
            <a:off x="6600271" y="4671028"/>
            <a:ext cx="22734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71" name="Google Shape;871;g21c6743f1d7_1_2221"/>
          <p:cNvSpPr/>
          <p:nvPr/>
        </p:nvSpPr>
        <p:spPr>
          <a:xfrm rot="10800000">
            <a:off x="4640263" y="801644"/>
            <a:ext cx="3230400" cy="3366000"/>
          </a:xfrm>
          <a:prstGeom prst="ellipse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000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Google Shape;872;g21c6743f1d7_1_2221"/>
          <p:cNvSpPr txBox="1"/>
          <p:nvPr>
            <p:ph idx="1" type="subTitle"/>
          </p:nvPr>
        </p:nvSpPr>
        <p:spPr>
          <a:xfrm>
            <a:off x="286975" y="1210850"/>
            <a:ext cx="28410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100"/>
              <a:buFont typeface="Inter"/>
              <a:buNone/>
              <a:defRPr b="1" i="0" sz="1100" u="none" cap="none" strike="noStrike">
                <a:solidFill>
                  <a:srgbClr val="00DAB5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3" name="Google Shape;873;g21c6743f1d7_1_2221"/>
          <p:cNvSpPr txBox="1"/>
          <p:nvPr>
            <p:ph type="title"/>
          </p:nvPr>
        </p:nvSpPr>
        <p:spPr>
          <a:xfrm>
            <a:off x="216075" y="1441550"/>
            <a:ext cx="4424100" cy="28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Inter"/>
              <a:buNone/>
              <a:defRPr b="1" i="0" sz="45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Page - New 2 1">
  <p:cSld name="Icon Page Black_2_1_1_1">
    <p:bg>
      <p:bgPr>
        <a:solidFill>
          <a:srgbClr val="0F173D"/>
        </a:solidFill>
      </p:bgPr>
    </p:bg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21c6743f1d7_1_2227"/>
          <p:cNvSpPr txBox="1"/>
          <p:nvPr>
            <p:ph type="title"/>
          </p:nvPr>
        </p:nvSpPr>
        <p:spPr>
          <a:xfrm>
            <a:off x="730850" y="1043000"/>
            <a:ext cx="5710200" cy="15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200"/>
              <a:buFont typeface="Inter"/>
              <a:buNone/>
              <a:defRPr b="1" i="0" sz="4200" u="none" cap="none" strike="noStrike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6" name="Google Shape;876;g21c6743f1d7_1_2227"/>
          <p:cNvSpPr/>
          <p:nvPr>
            <p:ph idx="2" type="pic"/>
          </p:nvPr>
        </p:nvSpPr>
        <p:spPr>
          <a:xfrm>
            <a:off x="891050" y="2768475"/>
            <a:ext cx="629400" cy="629400"/>
          </a:xfrm>
          <a:prstGeom prst="ellipse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7" name="Google Shape;877;g21c6743f1d7_1_2227"/>
          <p:cNvSpPr txBox="1"/>
          <p:nvPr>
            <p:ph idx="1" type="subTitle"/>
          </p:nvPr>
        </p:nvSpPr>
        <p:spPr>
          <a:xfrm>
            <a:off x="1713275" y="2767725"/>
            <a:ext cx="44166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"/>
              <a:buNone/>
              <a:defRPr b="0" i="0" sz="1200" u="none" cap="none" strike="noStrike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8" name="Google Shape;878;g21c6743f1d7_1_2227"/>
          <p:cNvSpPr/>
          <p:nvPr/>
        </p:nvSpPr>
        <p:spPr>
          <a:xfrm>
            <a:off x="4844681" y="-683050"/>
            <a:ext cx="6366600" cy="6540900"/>
          </a:xfrm>
          <a:prstGeom prst="ellipse">
            <a:avLst/>
          </a:prstGeom>
          <a:solidFill>
            <a:srgbClr val="F8F8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5760">
          <p15:clr>
            <a:srgbClr val="FA7B17"/>
          </p15:clr>
        </p15:guide>
        <p15:guide id="2" orient="horz">
          <p15:clr>
            <a:srgbClr val="FA7B17"/>
          </p15:clr>
        </p15:guide>
        <p15:guide id="3" orient="horz" pos="3240">
          <p15:clr>
            <a:srgbClr val="FA7B17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0/50 Midnight Left - Icons on Right">
  <p:cSld name="Interior Page Dark_1_1_3_1_1_1_2_1_2_1">
    <p:bg>
      <p:bgPr>
        <a:solidFill>
          <a:schemeClr val="accent6"/>
        </a:solidFill>
      </p:bgPr>
    </p:bg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21c6743f1d7_1_2232"/>
          <p:cNvSpPr/>
          <p:nvPr/>
        </p:nvSpPr>
        <p:spPr>
          <a:xfrm flipH="1">
            <a:off x="0" y="-25"/>
            <a:ext cx="4526400" cy="5143500"/>
          </a:xfrm>
          <a:prstGeom prst="rect">
            <a:avLst/>
          </a:prstGeom>
          <a:solidFill>
            <a:srgbClr val="0F173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g21c6743f1d7_1_2232"/>
          <p:cNvSpPr/>
          <p:nvPr/>
        </p:nvSpPr>
        <p:spPr>
          <a:xfrm>
            <a:off x="7916000" y="4693650"/>
            <a:ext cx="1233375" cy="459375"/>
          </a:xfrm>
          <a:custGeom>
            <a:rect b="b" l="l" r="r" t="t"/>
            <a:pathLst>
              <a:path extrusionOk="0" h="18375" w="49335">
                <a:moveTo>
                  <a:pt x="49335" y="0"/>
                </a:moveTo>
                <a:lnTo>
                  <a:pt x="14842" y="16"/>
                </a:lnTo>
                <a:lnTo>
                  <a:pt x="0" y="18247"/>
                </a:lnTo>
                <a:lnTo>
                  <a:pt x="49311" y="18375"/>
                </a:lnTo>
                <a:close/>
              </a:path>
            </a:pathLst>
          </a:custGeom>
          <a:solidFill>
            <a:srgbClr val="00DAB5"/>
          </a:solidFill>
          <a:ln>
            <a:noFill/>
          </a:ln>
        </p:spPr>
      </p:sp>
      <p:sp>
        <p:nvSpPr>
          <p:cNvPr id="882" name="Google Shape;882;g21c6743f1d7_1_2232"/>
          <p:cNvSpPr txBox="1"/>
          <p:nvPr/>
        </p:nvSpPr>
        <p:spPr>
          <a:xfrm>
            <a:off x="8634051" y="4811000"/>
            <a:ext cx="3534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b="1" i="0" sz="1100" u="none" cap="none" strike="no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883" name="Google Shape;883;g21c6743f1d7_1_22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401406" y="4807393"/>
            <a:ext cx="228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g21c6743f1d7_1_2232"/>
          <p:cNvSpPr/>
          <p:nvPr/>
        </p:nvSpPr>
        <p:spPr>
          <a:xfrm>
            <a:off x="4969350" y="536850"/>
            <a:ext cx="1755300" cy="1825500"/>
          </a:xfrm>
          <a:prstGeom prst="roundRect">
            <a:avLst>
              <a:gd fmla="val 6464" name="adj"/>
            </a:avLst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g21c6743f1d7_1_2232"/>
          <p:cNvSpPr txBox="1"/>
          <p:nvPr>
            <p:ph type="title"/>
          </p:nvPr>
        </p:nvSpPr>
        <p:spPr>
          <a:xfrm>
            <a:off x="5052075" y="1178350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"/>
              <a:buNone/>
              <a:defRPr b="1" i="0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6" name="Google Shape;886;g21c6743f1d7_1_2232"/>
          <p:cNvSpPr txBox="1"/>
          <p:nvPr>
            <p:ph idx="1" type="subTitle"/>
          </p:nvPr>
        </p:nvSpPr>
        <p:spPr>
          <a:xfrm>
            <a:off x="5055700" y="1658375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Inter"/>
              <a:buNone/>
              <a:defRPr b="0" i="0" sz="10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7" name="Google Shape;887;g21c6743f1d7_1_2232"/>
          <p:cNvSpPr/>
          <p:nvPr>
            <p:ph idx="2" type="pic"/>
          </p:nvPr>
        </p:nvSpPr>
        <p:spPr>
          <a:xfrm>
            <a:off x="5135025" y="827025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888" name="Google Shape;888;g21c6743f1d7_1_2232"/>
          <p:cNvSpPr/>
          <p:nvPr/>
        </p:nvSpPr>
        <p:spPr>
          <a:xfrm>
            <a:off x="6950550" y="536850"/>
            <a:ext cx="1755300" cy="1825500"/>
          </a:xfrm>
          <a:prstGeom prst="roundRect">
            <a:avLst>
              <a:gd fmla="val 6464" name="adj"/>
            </a:avLst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9" name="Google Shape;889;g21c6743f1d7_1_2232"/>
          <p:cNvSpPr txBox="1"/>
          <p:nvPr>
            <p:ph idx="3" type="title"/>
          </p:nvPr>
        </p:nvSpPr>
        <p:spPr>
          <a:xfrm>
            <a:off x="7033275" y="1178350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"/>
              <a:buNone/>
              <a:defRPr b="1" i="0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0" name="Google Shape;890;g21c6743f1d7_1_2232"/>
          <p:cNvSpPr txBox="1"/>
          <p:nvPr>
            <p:ph idx="4" type="subTitle"/>
          </p:nvPr>
        </p:nvSpPr>
        <p:spPr>
          <a:xfrm>
            <a:off x="7036900" y="1658375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Inter"/>
              <a:buNone/>
              <a:defRPr b="0" i="0" sz="10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1" name="Google Shape;891;g21c6743f1d7_1_2232"/>
          <p:cNvSpPr/>
          <p:nvPr>
            <p:ph idx="5" type="pic"/>
          </p:nvPr>
        </p:nvSpPr>
        <p:spPr>
          <a:xfrm>
            <a:off x="7116225" y="827025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892" name="Google Shape;892;g21c6743f1d7_1_2232"/>
          <p:cNvSpPr/>
          <p:nvPr/>
        </p:nvSpPr>
        <p:spPr>
          <a:xfrm>
            <a:off x="4969350" y="2577150"/>
            <a:ext cx="1755300" cy="1825500"/>
          </a:xfrm>
          <a:prstGeom prst="roundRect">
            <a:avLst>
              <a:gd fmla="val 6464" name="adj"/>
            </a:avLst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g21c6743f1d7_1_2232"/>
          <p:cNvSpPr txBox="1"/>
          <p:nvPr>
            <p:ph idx="6" type="title"/>
          </p:nvPr>
        </p:nvSpPr>
        <p:spPr>
          <a:xfrm>
            <a:off x="5052075" y="3218650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"/>
              <a:buNone/>
              <a:defRPr b="1" i="0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4" name="Google Shape;894;g21c6743f1d7_1_2232"/>
          <p:cNvSpPr txBox="1"/>
          <p:nvPr>
            <p:ph idx="7" type="subTitle"/>
          </p:nvPr>
        </p:nvSpPr>
        <p:spPr>
          <a:xfrm>
            <a:off x="5055700" y="3698675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Inter"/>
              <a:buNone/>
              <a:defRPr b="0" i="0" sz="10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5" name="Google Shape;895;g21c6743f1d7_1_2232"/>
          <p:cNvSpPr/>
          <p:nvPr>
            <p:ph idx="8" type="pic"/>
          </p:nvPr>
        </p:nvSpPr>
        <p:spPr>
          <a:xfrm>
            <a:off x="5135025" y="2867325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896" name="Google Shape;896;g21c6743f1d7_1_2232"/>
          <p:cNvSpPr/>
          <p:nvPr/>
        </p:nvSpPr>
        <p:spPr>
          <a:xfrm>
            <a:off x="6950550" y="2577150"/>
            <a:ext cx="1755300" cy="1825500"/>
          </a:xfrm>
          <a:prstGeom prst="roundRect">
            <a:avLst>
              <a:gd fmla="val 6464" name="adj"/>
            </a:avLst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g21c6743f1d7_1_2232"/>
          <p:cNvSpPr txBox="1"/>
          <p:nvPr>
            <p:ph idx="9" type="title"/>
          </p:nvPr>
        </p:nvSpPr>
        <p:spPr>
          <a:xfrm>
            <a:off x="7033275" y="3218650"/>
            <a:ext cx="1567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"/>
              <a:buNone/>
              <a:defRPr b="1" i="0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8" name="Google Shape;898;g21c6743f1d7_1_2232"/>
          <p:cNvSpPr txBox="1"/>
          <p:nvPr>
            <p:ph idx="13" type="subTitle"/>
          </p:nvPr>
        </p:nvSpPr>
        <p:spPr>
          <a:xfrm>
            <a:off x="7036900" y="3698675"/>
            <a:ext cx="1567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Inter"/>
              <a:buNone/>
              <a:defRPr b="0" i="0" sz="10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9" name="Google Shape;899;g21c6743f1d7_1_2232"/>
          <p:cNvSpPr/>
          <p:nvPr>
            <p:ph idx="14" type="pic"/>
          </p:nvPr>
        </p:nvSpPr>
        <p:spPr>
          <a:xfrm>
            <a:off x="7116225" y="2867325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900" name="Google Shape;900;g21c6743f1d7_1_2232"/>
          <p:cNvSpPr txBox="1"/>
          <p:nvPr>
            <p:ph idx="15" type="subTitle"/>
          </p:nvPr>
        </p:nvSpPr>
        <p:spPr>
          <a:xfrm>
            <a:off x="448450" y="2501552"/>
            <a:ext cx="31683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"/>
              <a:buNone/>
              <a:defRPr b="0" i="0" sz="1200" u="none" cap="none" strike="noStrike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1" name="Google Shape;901;g21c6743f1d7_1_2232"/>
          <p:cNvSpPr txBox="1"/>
          <p:nvPr>
            <p:ph idx="16" type="title"/>
          </p:nvPr>
        </p:nvSpPr>
        <p:spPr>
          <a:xfrm>
            <a:off x="438912" y="1554480"/>
            <a:ext cx="3406500" cy="8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nter"/>
              <a:buNone/>
              <a:defRPr b="1" i="0" sz="2400" u="none" cap="none" strike="noStrike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>
          <p15:clr>
            <a:srgbClr val="FA7B17"/>
          </p15:clr>
        </p15:guide>
        <p15:guide id="4" orient="horz" pos="2957">
          <p15:clr>
            <a:srgbClr val="FA7B17"/>
          </p15:clr>
        </p15:guide>
        <p15:guide id="5" pos="3746">
          <p15:clr>
            <a:srgbClr val="FA7B17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Divider Logo - Title &amp; Subcopy">
  <p:cSld name="Icon Page Black">
    <p:bg>
      <p:bgPr>
        <a:solidFill>
          <a:schemeClr val="dk1"/>
        </a:solidFill>
      </p:bgPr>
    </p:bg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hape&#10;&#10;Description automatically generated" id="903" name="Google Shape;903;g21c6743f1d7_1_22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91213" y="1521618"/>
            <a:ext cx="4138610" cy="4138614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g21c6743f1d7_1_2255"/>
          <p:cNvSpPr txBox="1"/>
          <p:nvPr>
            <p:ph idx="1" type="subTitle"/>
          </p:nvPr>
        </p:nvSpPr>
        <p:spPr>
          <a:xfrm>
            <a:off x="210775" y="1134650"/>
            <a:ext cx="28410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100"/>
              <a:buFont typeface="Inter"/>
              <a:buNone/>
              <a:defRPr b="1" i="0" sz="1100" u="none" cap="none" strike="noStrike">
                <a:solidFill>
                  <a:srgbClr val="00DAB5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5" name="Google Shape;905;g21c6743f1d7_1_2255"/>
          <p:cNvSpPr txBox="1"/>
          <p:nvPr>
            <p:ph type="title"/>
          </p:nvPr>
        </p:nvSpPr>
        <p:spPr>
          <a:xfrm>
            <a:off x="139875" y="1365350"/>
            <a:ext cx="5591400" cy="28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Inter"/>
              <a:buNone/>
              <a:defRPr b="1" i="0" sz="45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6" name="Google Shape;906;g21c6743f1d7_1_2255"/>
          <p:cNvSpPr txBox="1"/>
          <p:nvPr>
            <p:ph idx="2" type="subTitle"/>
          </p:nvPr>
        </p:nvSpPr>
        <p:spPr>
          <a:xfrm>
            <a:off x="216075" y="2284400"/>
            <a:ext cx="4946700" cy="10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Inter"/>
              <a:buNone/>
              <a:defRPr b="0" i="0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ark - Icons 4">
  <p:cSld name="Interior Page Dark_2_1_2_1_1">
    <p:bg>
      <p:bgPr>
        <a:solidFill>
          <a:schemeClr val="dk1"/>
        </a:solidFill>
      </p:bgPr>
    </p:bg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908" name="Google Shape;908;g21c6743f1d7_1_22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6976" y="290287"/>
            <a:ext cx="1357800" cy="223948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g21c6743f1d7_1_2260"/>
          <p:cNvSpPr txBox="1"/>
          <p:nvPr/>
        </p:nvSpPr>
        <p:spPr>
          <a:xfrm>
            <a:off x="6600271" y="4671028"/>
            <a:ext cx="22734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10" name="Google Shape;910;g21c6743f1d7_1_2260"/>
          <p:cNvSpPr txBox="1"/>
          <p:nvPr>
            <p:ph type="title"/>
          </p:nvPr>
        </p:nvSpPr>
        <p:spPr>
          <a:xfrm>
            <a:off x="216075" y="875025"/>
            <a:ext cx="80091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Inter"/>
              <a:buNone/>
              <a:defRPr b="1" i="0" sz="27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Inter"/>
              <a:buNone/>
              <a:defRPr b="1" i="0" sz="27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Inter"/>
              <a:buNone/>
              <a:defRPr b="1" i="0" sz="27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Inter"/>
              <a:buNone/>
              <a:defRPr b="1" i="0" sz="27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Inter"/>
              <a:buNone/>
              <a:defRPr b="1" i="0" sz="27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Inter"/>
              <a:buNone/>
              <a:defRPr b="1" i="0" sz="27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Inter"/>
              <a:buNone/>
              <a:defRPr b="1" i="0" sz="27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Inter"/>
              <a:buNone/>
              <a:defRPr b="1" i="0" sz="27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Inter"/>
              <a:buNone/>
              <a:defRPr b="1" i="0" sz="27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pic>
        <p:nvPicPr>
          <p:cNvPr id="911" name="Google Shape;911;g21c6743f1d7_1_22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5457" y="1966143"/>
            <a:ext cx="565799" cy="52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g21c6743f1d7_1_22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7123" y="2849225"/>
            <a:ext cx="662466" cy="618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g21c6743f1d7_1_22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42294" y="1912080"/>
            <a:ext cx="623723" cy="582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g21c6743f1d7_1_22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04562" y="2849225"/>
            <a:ext cx="661455" cy="617358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g21c6743f1d7_1_2260"/>
          <p:cNvSpPr txBox="1"/>
          <p:nvPr>
            <p:ph idx="1" type="subTitle"/>
          </p:nvPr>
        </p:nvSpPr>
        <p:spPr>
          <a:xfrm>
            <a:off x="1680478" y="1994225"/>
            <a:ext cx="2838900" cy="5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916" name="Google Shape;916;g21c6743f1d7_1_2260"/>
          <p:cNvSpPr txBox="1"/>
          <p:nvPr>
            <p:ph idx="2" type="subTitle"/>
          </p:nvPr>
        </p:nvSpPr>
        <p:spPr>
          <a:xfrm>
            <a:off x="1680478" y="2888225"/>
            <a:ext cx="2838900" cy="5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917" name="Google Shape;917;g21c6743f1d7_1_2260"/>
          <p:cNvSpPr txBox="1"/>
          <p:nvPr>
            <p:ph idx="3" type="subTitle"/>
          </p:nvPr>
        </p:nvSpPr>
        <p:spPr>
          <a:xfrm>
            <a:off x="5401486" y="1994225"/>
            <a:ext cx="2838900" cy="5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918" name="Google Shape;918;g21c6743f1d7_1_2260"/>
          <p:cNvSpPr txBox="1"/>
          <p:nvPr>
            <p:ph idx="4" type="subTitle"/>
          </p:nvPr>
        </p:nvSpPr>
        <p:spPr>
          <a:xfrm>
            <a:off x="5401486" y="2888225"/>
            <a:ext cx="2838900" cy="5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Inter Medium"/>
              <a:buNone/>
              <a:defRPr b="0" i="0" sz="1500" u="none" cap="none" strike="noStrike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Blue with Title Divider">
  <p:cSld name="BLANK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21c6743f1d7_1_483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4" name="Google Shape;44;g21c6743f1d7_1_483"/>
          <p:cNvCxnSpPr/>
          <p:nvPr/>
        </p:nvCxnSpPr>
        <p:spPr>
          <a:xfrm>
            <a:off x="4572000" y="1727650"/>
            <a:ext cx="0" cy="2835600"/>
          </a:xfrm>
          <a:prstGeom prst="straightConnector1">
            <a:avLst/>
          </a:prstGeom>
          <a:noFill/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g21c6743f1d7_1_483"/>
          <p:cNvSpPr txBox="1"/>
          <p:nvPr>
            <p:ph type="title"/>
          </p:nvPr>
        </p:nvSpPr>
        <p:spPr>
          <a:xfrm>
            <a:off x="457749" y="885650"/>
            <a:ext cx="82584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2800"/>
              <a:buFont typeface="Lato Light"/>
              <a:buNone/>
              <a:defRPr b="0" i="0" sz="2800" u="none" cap="none" strike="noStrike">
                <a:solidFill>
                  <a:srgbClr val="00DAB5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g21c6743f1d7_1_483"/>
          <p:cNvSpPr txBox="1"/>
          <p:nvPr>
            <p:ph idx="1" type="subTitle"/>
          </p:nvPr>
        </p:nvSpPr>
        <p:spPr>
          <a:xfrm>
            <a:off x="455899" y="225675"/>
            <a:ext cx="2612700" cy="1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None/>
              <a:defRPr b="0" i="0" sz="11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g21c6743f1d7_1_483"/>
          <p:cNvSpPr/>
          <p:nvPr/>
        </p:nvSpPr>
        <p:spPr>
          <a:xfrm>
            <a:off x="461756" y="469884"/>
            <a:ext cx="1006200" cy="27300"/>
          </a:xfrm>
          <a:prstGeom prst="rect">
            <a:avLst/>
          </a:prstGeom>
          <a:solidFill>
            <a:srgbClr val="00DAB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g21c6743f1d7_1_483"/>
          <p:cNvSpPr txBox="1"/>
          <p:nvPr>
            <p:ph idx="2" type="subTitle"/>
          </p:nvPr>
        </p:nvSpPr>
        <p:spPr>
          <a:xfrm>
            <a:off x="461750" y="1803250"/>
            <a:ext cx="37947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None/>
              <a:defRPr b="0" i="0" sz="1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Page Light">
  <p:cSld name="Interior Page Light_1">
    <p:bg>
      <p:bgPr>
        <a:solidFill>
          <a:schemeClr val="lt1"/>
        </a:solidFill>
      </p:bgPr>
    </p:bg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g21c6743f1d7_1_22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6976" y="290287"/>
            <a:ext cx="1357800" cy="223948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g21c6743f1d7_1_2272"/>
          <p:cNvSpPr txBox="1"/>
          <p:nvPr/>
        </p:nvSpPr>
        <p:spPr>
          <a:xfrm>
            <a:off x="6600271" y="4671028"/>
            <a:ext cx="22734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b="0" i="0" sz="8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Page Black">
  <p:cSld name="Blank Page Black">
    <p:bg>
      <p:bgPr>
        <a:solidFill>
          <a:schemeClr val="dk1"/>
        </a:solidFill>
      </p:bgPr>
    </p:bg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21c6743f1d7_1_2275"/>
          <p:cNvSpPr txBox="1"/>
          <p:nvPr/>
        </p:nvSpPr>
        <p:spPr>
          <a:xfrm>
            <a:off x="6600271" y="4671028"/>
            <a:ext cx="22734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con Page Black">
  <p:cSld name="Icon Page Black_1">
    <p:bg>
      <p:bgPr>
        <a:solidFill>
          <a:schemeClr val="dk1"/>
        </a:solidFill>
      </p:bgPr>
    </p:bg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hape&#10;&#10;Description automatically generated" id="925" name="Google Shape;925;g21c6743f1d7_1_22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91213" y="1521618"/>
            <a:ext cx="4138610" cy="4138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rior Page Dark - Midnight No Logo">
  <p:cSld name="Interior Page Dark_1_1_3">
    <p:bg>
      <p:bgPr>
        <a:solidFill>
          <a:srgbClr val="0F173D"/>
        </a:solidFill>
      </p:bgPr>
    </p:bg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>
          <p15:clr>
            <a:srgbClr val="FA7B17"/>
          </p15:clr>
        </p15:guide>
        <p15:guide id="4" orient="horz" pos="2957">
          <p15:clr>
            <a:srgbClr val="FA7B17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21c6743f1d7_1_228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9" name="Google Shape;929;g21c6743f1d7_1_22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2"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21c6743f1d7_1_228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2" name="Google Shape;932;g21c6743f1d7_1_22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SECTION_HEADER_3"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21c6743f1d7_1_228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5" name="Google Shape;935;g21c6743f1d7_1_22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0/50 Column Icon Text">
  <p:cSld name="Blank Page White_1_1_1_1">
    <p:bg>
      <p:bgPr>
        <a:solidFill>
          <a:schemeClr val="lt1"/>
        </a:solidFill>
      </p:bgPr>
    </p:bg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21c6743f1d7_1_2292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0F173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g21c6743f1d7_1_2292"/>
          <p:cNvSpPr txBox="1"/>
          <p:nvPr>
            <p:ph idx="1" type="subTitle"/>
          </p:nvPr>
        </p:nvSpPr>
        <p:spPr>
          <a:xfrm>
            <a:off x="5471003" y="2494450"/>
            <a:ext cx="28062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"/>
              <a:buNone/>
              <a:defRPr b="0" i="0" sz="1200" u="none" cap="none" strike="noStrike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9" name="Google Shape;939;g21c6743f1d7_1_2292"/>
          <p:cNvSpPr/>
          <p:nvPr>
            <p:ph idx="2" type="pic"/>
          </p:nvPr>
        </p:nvSpPr>
        <p:spPr>
          <a:xfrm>
            <a:off x="5568338" y="2106575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940" name="Google Shape;940;g21c6743f1d7_1_2292"/>
          <p:cNvSpPr/>
          <p:nvPr/>
        </p:nvSpPr>
        <p:spPr>
          <a:xfrm>
            <a:off x="7916000" y="4693650"/>
            <a:ext cx="1233375" cy="459375"/>
          </a:xfrm>
          <a:custGeom>
            <a:rect b="b" l="l" r="r" t="t"/>
            <a:pathLst>
              <a:path extrusionOk="0" h="18375" w="49335">
                <a:moveTo>
                  <a:pt x="49335" y="0"/>
                </a:moveTo>
                <a:lnTo>
                  <a:pt x="14842" y="16"/>
                </a:lnTo>
                <a:lnTo>
                  <a:pt x="0" y="18247"/>
                </a:lnTo>
                <a:lnTo>
                  <a:pt x="49311" y="18375"/>
                </a:lnTo>
                <a:close/>
              </a:path>
            </a:pathLst>
          </a:custGeom>
          <a:solidFill>
            <a:srgbClr val="00DAB5"/>
          </a:solidFill>
          <a:ln>
            <a:noFill/>
          </a:ln>
        </p:spPr>
      </p:sp>
      <p:sp>
        <p:nvSpPr>
          <p:cNvPr id="941" name="Google Shape;941;g21c6743f1d7_1_2292"/>
          <p:cNvSpPr txBox="1"/>
          <p:nvPr/>
        </p:nvSpPr>
        <p:spPr>
          <a:xfrm>
            <a:off x="8634051" y="4811000"/>
            <a:ext cx="3534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1" i="0" lang="en" sz="11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b="1" i="0" sz="1100" u="none" cap="none" strike="no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42" name="Google Shape;942;g21c6743f1d7_1_2292"/>
          <p:cNvSpPr/>
          <p:nvPr/>
        </p:nvSpPr>
        <p:spPr>
          <a:xfrm>
            <a:off x="8401406" y="4807393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g21c6743f1d7_1_2292"/>
          <p:cNvSpPr txBox="1"/>
          <p:nvPr>
            <p:ph idx="3" type="subTitle"/>
          </p:nvPr>
        </p:nvSpPr>
        <p:spPr>
          <a:xfrm>
            <a:off x="5471003" y="3818025"/>
            <a:ext cx="28062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"/>
              <a:buNone/>
              <a:defRPr b="0" i="0" sz="1200" u="none" cap="none" strike="noStrike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4" name="Google Shape;944;g21c6743f1d7_1_2292"/>
          <p:cNvSpPr/>
          <p:nvPr>
            <p:ph idx="4" type="pic"/>
          </p:nvPr>
        </p:nvSpPr>
        <p:spPr>
          <a:xfrm>
            <a:off x="5568338" y="3430150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945" name="Google Shape;945;g21c6743f1d7_1_2292"/>
          <p:cNvSpPr txBox="1"/>
          <p:nvPr>
            <p:ph idx="5" type="subTitle"/>
          </p:nvPr>
        </p:nvSpPr>
        <p:spPr>
          <a:xfrm>
            <a:off x="5471003" y="1151025"/>
            <a:ext cx="2806200" cy="5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Inter"/>
              <a:buNone/>
              <a:defRPr b="0" i="0" sz="1200" u="none" cap="none" strike="noStrike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6" name="Google Shape;946;g21c6743f1d7_1_2292"/>
          <p:cNvSpPr/>
          <p:nvPr>
            <p:ph idx="6" type="pic"/>
          </p:nvPr>
        </p:nvSpPr>
        <p:spPr>
          <a:xfrm>
            <a:off x="5568338" y="763150"/>
            <a:ext cx="310500" cy="310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947" name="Google Shape;947;g21c6743f1d7_1_2292"/>
          <p:cNvSpPr txBox="1"/>
          <p:nvPr>
            <p:ph idx="7" type="subTitle"/>
          </p:nvPr>
        </p:nvSpPr>
        <p:spPr>
          <a:xfrm>
            <a:off x="448450" y="2501550"/>
            <a:ext cx="33969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nter"/>
              <a:buNone/>
              <a:defRPr b="0" i="0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8" name="Google Shape;948;g21c6743f1d7_1_2292"/>
          <p:cNvSpPr txBox="1"/>
          <p:nvPr>
            <p:ph type="title"/>
          </p:nvPr>
        </p:nvSpPr>
        <p:spPr>
          <a:xfrm>
            <a:off x="438912" y="1554480"/>
            <a:ext cx="3406500" cy="8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"/>
              <a:buNone/>
              <a:defRPr b="1" i="0" sz="2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  <p15:guide id="3" orient="horz" pos="2362">
          <p15:clr>
            <a:srgbClr val="FA7B17"/>
          </p15:clr>
        </p15:guide>
        <p15:guide id="4" pos="2442">
          <p15:clr>
            <a:srgbClr val="FA7B17"/>
          </p15:clr>
        </p15:guide>
        <p15:guide id="5" pos="288">
          <p15:clr>
            <a:srgbClr val="FA7B17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ght - Numbered List">
  <p:cSld name="Interior Page Light_2_1_1_1_1_1">
    <p:bg>
      <p:bgPr>
        <a:solidFill>
          <a:schemeClr val="lt1"/>
        </a:solidFill>
      </p:bgPr>
    </p:bg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21c6743f1d7_1_2305"/>
          <p:cNvSpPr/>
          <p:nvPr/>
        </p:nvSpPr>
        <p:spPr>
          <a:xfrm>
            <a:off x="286976" y="290287"/>
            <a:ext cx="1357800" cy="22394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Google Shape;951;g21c6743f1d7_1_2305"/>
          <p:cNvSpPr txBox="1"/>
          <p:nvPr/>
        </p:nvSpPr>
        <p:spPr>
          <a:xfrm>
            <a:off x="6600271" y="4671028"/>
            <a:ext cx="22734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b="0" i="0" sz="800" u="none" cap="none" strike="noStrike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52" name="Google Shape;952;g21c6743f1d7_1_2305"/>
          <p:cNvSpPr txBox="1"/>
          <p:nvPr/>
        </p:nvSpPr>
        <p:spPr>
          <a:xfrm>
            <a:off x="6600271" y="4671028"/>
            <a:ext cx="2273400" cy="1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b="0" i="0" lang="en" sz="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b="0" i="0" sz="8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53" name="Google Shape;953;g21c6743f1d7_1_2305"/>
          <p:cNvSpPr txBox="1"/>
          <p:nvPr>
            <p:ph type="title"/>
          </p:nvPr>
        </p:nvSpPr>
        <p:spPr>
          <a:xfrm>
            <a:off x="216075" y="875025"/>
            <a:ext cx="80091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Inter"/>
              <a:buNone/>
              <a:defRPr b="1" i="0" sz="27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Inter"/>
              <a:buNone/>
              <a:defRPr b="1" i="0" sz="27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Inter"/>
              <a:buNone/>
              <a:defRPr b="1" i="0" sz="27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Inter"/>
              <a:buNone/>
              <a:defRPr b="1" i="0" sz="27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Inter"/>
              <a:buNone/>
              <a:defRPr b="1" i="0" sz="27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Inter"/>
              <a:buNone/>
              <a:defRPr b="1" i="0" sz="27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Inter"/>
              <a:buNone/>
              <a:defRPr b="1" i="0" sz="27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Inter"/>
              <a:buNone/>
              <a:defRPr b="1" i="0" sz="27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Inter"/>
              <a:buNone/>
              <a:defRPr b="1" i="0" sz="27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954" name="Google Shape;954;g21c6743f1d7_1_2305"/>
          <p:cNvSpPr txBox="1"/>
          <p:nvPr>
            <p:ph idx="1" type="body"/>
          </p:nvPr>
        </p:nvSpPr>
        <p:spPr>
          <a:xfrm>
            <a:off x="216075" y="1558649"/>
            <a:ext cx="3850200" cy="28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Inter"/>
              <a:buChar char="●"/>
              <a:defRPr b="0" i="0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Inter"/>
              <a:buChar char="○"/>
              <a:defRPr b="0" i="0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Inter"/>
              <a:buChar char="■"/>
              <a:defRPr b="0" i="0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Inter"/>
              <a:buChar char="●"/>
              <a:defRPr b="0" i="0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Inter"/>
              <a:buChar char="○"/>
              <a:defRPr b="0" i="0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Inter"/>
              <a:buChar char="■"/>
              <a:defRPr b="0" i="0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Inter"/>
              <a:buChar char="●"/>
              <a:defRPr b="0" i="0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Inter"/>
              <a:buChar char="○"/>
              <a:defRPr b="0" i="0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AB5"/>
              </a:buClr>
              <a:buSzPts val="1200"/>
              <a:buFont typeface="Inter"/>
              <a:buChar char="■"/>
              <a:defRPr b="0" i="0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2"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21c6743f1d7_1_231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●"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●"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●"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○"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Char char="■"/>
              <a:defRPr b="0" i="0" sz="5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7" name="Google Shape;957;g21c6743f1d7_1_23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8" name="Google Shape;958;g21c6743f1d7_1_23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19.xml"/><Relationship Id="rId42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21.xml"/><Relationship Id="rId44" Type="http://schemas.openxmlformats.org/officeDocument/2006/relationships/theme" Target="../theme/theme2.xml"/><Relationship Id="rId21" Type="http://schemas.openxmlformats.org/officeDocument/2006/relationships/slideLayout" Target="../slideLayouts/slideLayout20.xml"/><Relationship Id="rId43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37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13.xml"/><Relationship Id="rId3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16.xml"/><Relationship Id="rId39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15.xml"/><Relationship Id="rId38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81.xml"/><Relationship Id="rId84" Type="http://schemas.openxmlformats.org/officeDocument/2006/relationships/slideLayout" Target="../slideLayouts/slideLayout125.xml"/><Relationship Id="rId83" Type="http://schemas.openxmlformats.org/officeDocument/2006/relationships/slideLayout" Target="../slideLayouts/slideLayout124.xml"/><Relationship Id="rId42" Type="http://schemas.openxmlformats.org/officeDocument/2006/relationships/slideLayout" Target="../slideLayouts/slideLayout83.xml"/><Relationship Id="rId86" Type="http://schemas.openxmlformats.org/officeDocument/2006/relationships/slideLayout" Target="../slideLayouts/slideLayout127.xml"/><Relationship Id="rId41" Type="http://schemas.openxmlformats.org/officeDocument/2006/relationships/slideLayout" Target="../slideLayouts/slideLayout82.xml"/><Relationship Id="rId85" Type="http://schemas.openxmlformats.org/officeDocument/2006/relationships/slideLayout" Target="../slideLayouts/slideLayout126.xml"/><Relationship Id="rId44" Type="http://schemas.openxmlformats.org/officeDocument/2006/relationships/slideLayout" Target="../slideLayouts/slideLayout85.xml"/><Relationship Id="rId88" Type="http://schemas.openxmlformats.org/officeDocument/2006/relationships/theme" Target="../theme/theme1.xml"/><Relationship Id="rId43" Type="http://schemas.openxmlformats.org/officeDocument/2006/relationships/slideLayout" Target="../slideLayouts/slideLayout84.xml"/><Relationship Id="rId87" Type="http://schemas.openxmlformats.org/officeDocument/2006/relationships/slideLayout" Target="../slideLayouts/slideLayout128.xml"/><Relationship Id="rId46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86.xml"/><Relationship Id="rId80" Type="http://schemas.openxmlformats.org/officeDocument/2006/relationships/slideLayout" Target="../slideLayouts/slideLayout121.xml"/><Relationship Id="rId82" Type="http://schemas.openxmlformats.org/officeDocument/2006/relationships/slideLayout" Target="../slideLayouts/slideLayout123.xml"/><Relationship Id="rId81" Type="http://schemas.openxmlformats.org/officeDocument/2006/relationships/slideLayout" Target="../slideLayouts/slideLayout122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48" Type="http://schemas.openxmlformats.org/officeDocument/2006/relationships/slideLayout" Target="../slideLayouts/slideLayout89.xml"/><Relationship Id="rId47" Type="http://schemas.openxmlformats.org/officeDocument/2006/relationships/slideLayout" Target="../slideLayouts/slideLayout88.xml"/><Relationship Id="rId4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73" Type="http://schemas.openxmlformats.org/officeDocument/2006/relationships/slideLayout" Target="../slideLayouts/slideLayout114.xml"/><Relationship Id="rId72" Type="http://schemas.openxmlformats.org/officeDocument/2006/relationships/slideLayout" Target="../slideLayouts/slideLayout113.xml"/><Relationship Id="rId31" Type="http://schemas.openxmlformats.org/officeDocument/2006/relationships/slideLayout" Target="../slideLayouts/slideLayout72.xml"/><Relationship Id="rId75" Type="http://schemas.openxmlformats.org/officeDocument/2006/relationships/slideLayout" Target="../slideLayouts/slideLayout116.xml"/><Relationship Id="rId30" Type="http://schemas.openxmlformats.org/officeDocument/2006/relationships/slideLayout" Target="../slideLayouts/slideLayout71.xml"/><Relationship Id="rId74" Type="http://schemas.openxmlformats.org/officeDocument/2006/relationships/slideLayout" Target="../slideLayouts/slideLayout115.xml"/><Relationship Id="rId33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118.xml"/><Relationship Id="rId32" Type="http://schemas.openxmlformats.org/officeDocument/2006/relationships/slideLayout" Target="../slideLayouts/slideLayout73.xml"/><Relationship Id="rId76" Type="http://schemas.openxmlformats.org/officeDocument/2006/relationships/slideLayout" Target="../slideLayouts/slideLayout117.xml"/><Relationship Id="rId35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120.xml"/><Relationship Id="rId34" Type="http://schemas.openxmlformats.org/officeDocument/2006/relationships/slideLayout" Target="../slideLayouts/slideLayout75.xml"/><Relationship Id="rId78" Type="http://schemas.openxmlformats.org/officeDocument/2006/relationships/slideLayout" Target="../slideLayouts/slideLayout119.xml"/><Relationship Id="rId71" Type="http://schemas.openxmlformats.org/officeDocument/2006/relationships/slideLayout" Target="../slideLayouts/slideLayout112.xml"/><Relationship Id="rId70" Type="http://schemas.openxmlformats.org/officeDocument/2006/relationships/slideLayout" Target="../slideLayouts/slideLayout111.xml"/><Relationship Id="rId37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77.xml"/><Relationship Id="rId39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79.xml"/><Relationship Id="rId62" Type="http://schemas.openxmlformats.org/officeDocument/2006/relationships/slideLayout" Target="../slideLayouts/slideLayout103.xml"/><Relationship Id="rId61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105.xml"/><Relationship Id="rId63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62.xml"/><Relationship Id="rId65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108.xml"/><Relationship Id="rId60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0.xml"/><Relationship Id="rId51" Type="http://schemas.openxmlformats.org/officeDocument/2006/relationships/slideLayout" Target="../slideLayouts/slideLayout92.xml"/><Relationship Id="rId50" Type="http://schemas.openxmlformats.org/officeDocument/2006/relationships/slideLayout" Target="../slideLayouts/slideLayout91.xml"/><Relationship Id="rId53" Type="http://schemas.openxmlformats.org/officeDocument/2006/relationships/slideLayout" Target="../slideLayouts/slideLayout94.xml"/><Relationship Id="rId52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1c6743f1d7_1_4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1c6743f1d7_1_179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  <p:sldLayoutId id="2147483727" r:id="rId37"/>
    <p:sldLayoutId id="2147483728" r:id="rId38"/>
    <p:sldLayoutId id="2147483729" r:id="rId39"/>
    <p:sldLayoutId id="2147483730" r:id="rId40"/>
    <p:sldLayoutId id="2147483731" r:id="rId41"/>
    <p:sldLayoutId id="2147483732" r:id="rId42"/>
    <p:sldLayoutId id="2147483733" r:id="rId43"/>
    <p:sldLayoutId id="2147483734" r:id="rId44"/>
    <p:sldLayoutId id="2147483735" r:id="rId45"/>
    <p:sldLayoutId id="2147483736" r:id="rId46"/>
    <p:sldLayoutId id="2147483737" r:id="rId47"/>
    <p:sldLayoutId id="2147483738" r:id="rId48"/>
    <p:sldLayoutId id="2147483739" r:id="rId49"/>
    <p:sldLayoutId id="2147483740" r:id="rId50"/>
    <p:sldLayoutId id="2147483741" r:id="rId51"/>
    <p:sldLayoutId id="2147483742" r:id="rId52"/>
    <p:sldLayoutId id="2147483743" r:id="rId53"/>
    <p:sldLayoutId id="2147483744" r:id="rId54"/>
    <p:sldLayoutId id="2147483745" r:id="rId55"/>
    <p:sldLayoutId id="2147483746" r:id="rId56"/>
    <p:sldLayoutId id="2147483747" r:id="rId57"/>
    <p:sldLayoutId id="2147483748" r:id="rId58"/>
    <p:sldLayoutId id="2147483749" r:id="rId59"/>
    <p:sldLayoutId id="2147483750" r:id="rId60"/>
    <p:sldLayoutId id="2147483751" r:id="rId61"/>
    <p:sldLayoutId id="2147483752" r:id="rId62"/>
    <p:sldLayoutId id="2147483753" r:id="rId63"/>
    <p:sldLayoutId id="2147483754" r:id="rId64"/>
    <p:sldLayoutId id="2147483755" r:id="rId65"/>
    <p:sldLayoutId id="2147483756" r:id="rId66"/>
    <p:sldLayoutId id="2147483757" r:id="rId67"/>
    <p:sldLayoutId id="2147483758" r:id="rId68"/>
    <p:sldLayoutId id="2147483759" r:id="rId69"/>
    <p:sldLayoutId id="2147483760" r:id="rId70"/>
    <p:sldLayoutId id="2147483761" r:id="rId71"/>
    <p:sldLayoutId id="2147483762" r:id="rId72"/>
    <p:sldLayoutId id="2147483763" r:id="rId73"/>
    <p:sldLayoutId id="2147483764" r:id="rId74"/>
    <p:sldLayoutId id="2147483765" r:id="rId75"/>
    <p:sldLayoutId id="2147483766" r:id="rId76"/>
    <p:sldLayoutId id="2147483767" r:id="rId77"/>
    <p:sldLayoutId id="2147483768" r:id="rId78"/>
    <p:sldLayoutId id="2147483769" r:id="rId79"/>
    <p:sldLayoutId id="2147483770" r:id="rId80"/>
    <p:sldLayoutId id="2147483771" r:id="rId81"/>
    <p:sldLayoutId id="2147483772" r:id="rId82"/>
    <p:sldLayoutId id="2147483773" r:id="rId83"/>
    <p:sldLayoutId id="2147483774" r:id="rId84"/>
    <p:sldLayoutId id="2147483775" r:id="rId85"/>
    <p:sldLayoutId id="2147483776" r:id="rId86"/>
    <p:sldLayoutId id="2147483777" r:id="rId8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image" Target="../media/image21.png"/><Relationship Id="rId7" Type="http://schemas.openxmlformats.org/officeDocument/2006/relationships/image" Target="../media/image2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9" Type="http://schemas.openxmlformats.org/officeDocument/2006/relationships/image" Target="../media/image35.jpg"/><Relationship Id="rId5" Type="http://schemas.openxmlformats.org/officeDocument/2006/relationships/image" Target="../media/image30.jpg"/><Relationship Id="rId6" Type="http://schemas.openxmlformats.org/officeDocument/2006/relationships/image" Target="../media/image24.jpg"/><Relationship Id="rId7" Type="http://schemas.openxmlformats.org/officeDocument/2006/relationships/image" Target="../media/image27.jpg"/><Relationship Id="rId8" Type="http://schemas.openxmlformats.org/officeDocument/2006/relationships/image" Target="../media/image28.jpg"/><Relationship Id="rId20" Type="http://schemas.openxmlformats.org/officeDocument/2006/relationships/image" Target="../media/image40.jpg"/><Relationship Id="rId11" Type="http://schemas.openxmlformats.org/officeDocument/2006/relationships/image" Target="../media/image32.jpg"/><Relationship Id="rId10" Type="http://schemas.openxmlformats.org/officeDocument/2006/relationships/image" Target="../media/image41.png"/><Relationship Id="rId13" Type="http://schemas.openxmlformats.org/officeDocument/2006/relationships/image" Target="../media/image38.jpg"/><Relationship Id="rId12" Type="http://schemas.openxmlformats.org/officeDocument/2006/relationships/image" Target="../media/image33.jpg"/><Relationship Id="rId15" Type="http://schemas.openxmlformats.org/officeDocument/2006/relationships/image" Target="../media/image36.jpg"/><Relationship Id="rId14" Type="http://schemas.openxmlformats.org/officeDocument/2006/relationships/image" Target="../media/image34.jpg"/><Relationship Id="rId17" Type="http://schemas.openxmlformats.org/officeDocument/2006/relationships/image" Target="../media/image39.jpg"/><Relationship Id="rId16" Type="http://schemas.openxmlformats.org/officeDocument/2006/relationships/image" Target="../media/image37.jpg"/><Relationship Id="rId19" Type="http://schemas.openxmlformats.org/officeDocument/2006/relationships/image" Target="../media/image31.jpg"/><Relationship Id="rId18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21c6743f1d7_1_441"/>
          <p:cNvSpPr txBox="1"/>
          <p:nvPr>
            <p:ph type="title"/>
          </p:nvPr>
        </p:nvSpPr>
        <p:spPr>
          <a:xfrm>
            <a:off x="1051550" y="2112300"/>
            <a:ext cx="7490700" cy="21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Erkang Zheng Introduction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2000">
                <a:solidFill>
                  <a:srgbClr val="00DAB5"/>
                </a:solidFill>
              </a:rPr>
              <a:t>Founder &amp; CEO, JupiterOne</a:t>
            </a:r>
            <a:endParaRPr sz="2000">
              <a:solidFill>
                <a:srgbClr val="00DAB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br>
              <a:rPr lang="en"/>
            </a:b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g21c6743f1d7_1_2684"/>
          <p:cNvSpPr txBox="1"/>
          <p:nvPr>
            <p:ph type="title"/>
          </p:nvPr>
        </p:nvSpPr>
        <p:spPr>
          <a:xfrm>
            <a:off x="366100" y="379365"/>
            <a:ext cx="78582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2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Personal</a:t>
            </a:r>
            <a:endParaRPr sz="32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32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36" name="Google Shape;1336;g21c6743f1d7_1_2684"/>
          <p:cNvSpPr txBox="1"/>
          <p:nvPr>
            <p:ph idx="1" type="body"/>
          </p:nvPr>
        </p:nvSpPr>
        <p:spPr>
          <a:xfrm>
            <a:off x="470950" y="1159000"/>
            <a:ext cx="4021800" cy="35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Born in Beijing, China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Grew up in Guangzhou, China</a:t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Currently reside in 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Cary, NC -- been in NC since 2000</a:t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B.S. a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nd M.S., Computer Science, NCSU</a:t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Married with family</a:t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Hobbies &amp; in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terests</a:t>
            </a:r>
            <a:r>
              <a:rPr b="0" i="0" lang="en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:  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Deep-sea fishing, skiing, fast cars, tropical fish</a:t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37" name="Google Shape;1337;g21c6743f1d7_1_2684"/>
          <p:cNvPicPr preferRelativeResize="0"/>
          <p:nvPr/>
        </p:nvPicPr>
        <p:blipFill rotWithShape="1">
          <a:blip r:embed="rId3">
            <a:alphaModFix/>
          </a:blip>
          <a:srcRect b="7832" l="0" r="0" t="17435"/>
          <a:stretch/>
        </p:blipFill>
        <p:spPr>
          <a:xfrm>
            <a:off x="4667100" y="3163550"/>
            <a:ext cx="1514775" cy="151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8" name="Google Shape;1338;g21c6743f1d7_1_2684"/>
          <p:cNvPicPr preferRelativeResize="0"/>
          <p:nvPr/>
        </p:nvPicPr>
        <p:blipFill rotWithShape="1">
          <a:blip r:embed="rId4">
            <a:alphaModFix/>
          </a:blip>
          <a:srcRect b="13020" l="0" r="0" t="0"/>
          <a:stretch/>
        </p:blipFill>
        <p:spPr>
          <a:xfrm>
            <a:off x="7135800" y="1590820"/>
            <a:ext cx="1395498" cy="1618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g21c6743f1d7_1_2684"/>
          <p:cNvPicPr preferRelativeResize="0"/>
          <p:nvPr/>
        </p:nvPicPr>
        <p:blipFill rotWithShape="1">
          <a:blip r:embed="rId5">
            <a:alphaModFix/>
          </a:blip>
          <a:srcRect b="23681" l="0" r="0" t="0"/>
          <a:stretch/>
        </p:blipFill>
        <p:spPr>
          <a:xfrm>
            <a:off x="6823200" y="231625"/>
            <a:ext cx="2081577" cy="1191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g21c6743f1d7_1_2684"/>
          <p:cNvPicPr preferRelativeResize="0"/>
          <p:nvPr/>
        </p:nvPicPr>
        <p:blipFill rotWithShape="1">
          <a:blip r:embed="rId6">
            <a:alphaModFix/>
          </a:blip>
          <a:srcRect b="0" l="0" r="14346" t="0"/>
          <a:stretch/>
        </p:blipFill>
        <p:spPr>
          <a:xfrm>
            <a:off x="6598150" y="3376875"/>
            <a:ext cx="1782981" cy="156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g21c6743f1d7_1_26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0" y="209500"/>
            <a:ext cx="2009476" cy="2679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21c6743f1d7_1_2689"/>
          <p:cNvSpPr txBox="1"/>
          <p:nvPr>
            <p:ph type="title"/>
          </p:nvPr>
        </p:nvSpPr>
        <p:spPr>
          <a:xfrm>
            <a:off x="366100" y="379365"/>
            <a:ext cx="78582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2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Professional</a:t>
            </a:r>
            <a:endParaRPr sz="32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32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47" name="Google Shape;1347;g21c6743f1d7_1_2689"/>
          <p:cNvSpPr txBox="1"/>
          <p:nvPr>
            <p:ph idx="1" type="body"/>
          </p:nvPr>
        </p:nvSpPr>
        <p:spPr>
          <a:xfrm>
            <a:off x="456500" y="1151778"/>
            <a:ext cx="8105700" cy="3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Cisco - Principal 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Engineer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and QA Lead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IMAR - CIO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Stonewall Networks - Chief Security Architect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Refense Technologies - CTO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P4 Performance 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Management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- CTO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Magnus Health - CTO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IBM - Security practitioner and global practices leader</a:t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Fidelity - 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Head of Software Security</a:t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LifeOmic - CISO</a:t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4FFDA"/>
              </a:buClr>
              <a:buSzPts val="1400"/>
              <a:buFont typeface="Lato"/>
              <a:buChar char="●"/>
            </a:pPr>
            <a:r>
              <a:rPr b="1" lang="en">
                <a:solidFill>
                  <a:srgbClr val="64FFDA"/>
                </a:solidFill>
                <a:latin typeface="Lato"/>
                <a:ea typeface="Lato"/>
                <a:cs typeface="Lato"/>
                <a:sym typeface="Lato"/>
              </a:rPr>
              <a:t>JupiterOne - CEO &amp; Founder</a:t>
            </a:r>
            <a:endParaRPr b="1" i="0" sz="1400" u="none" cap="none" strike="noStrike">
              <a:solidFill>
                <a:srgbClr val="64FFDA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2" name="Google Shape;1352;g221a24379cc_0_13"/>
          <p:cNvPicPr preferRelativeResize="0"/>
          <p:nvPr/>
        </p:nvPicPr>
        <p:blipFill rotWithShape="1">
          <a:blip r:embed="rId3">
            <a:alphaModFix/>
          </a:blip>
          <a:srcRect b="22777" l="11622" r="7997" t="35620"/>
          <a:stretch/>
        </p:blipFill>
        <p:spPr>
          <a:xfrm>
            <a:off x="4957836" y="-18089"/>
            <a:ext cx="1268026" cy="98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353" name="Google Shape;1353;g221a24379cc_0_13"/>
          <p:cNvSpPr txBox="1"/>
          <p:nvPr>
            <p:ph idx="12" type="sldNum"/>
          </p:nvPr>
        </p:nvSpPr>
        <p:spPr>
          <a:xfrm>
            <a:off x="7786658" y="4587017"/>
            <a:ext cx="548700" cy="393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54" name="Google Shape;1354;g221a24379cc_0_13"/>
          <p:cNvPicPr preferRelativeResize="0"/>
          <p:nvPr/>
        </p:nvPicPr>
        <p:blipFill rotWithShape="1">
          <a:blip r:embed="rId4">
            <a:alphaModFix/>
          </a:blip>
          <a:srcRect b="16631" l="10783" r="5366" t="0"/>
          <a:stretch/>
        </p:blipFill>
        <p:spPr>
          <a:xfrm>
            <a:off x="0" y="0"/>
            <a:ext cx="3689098" cy="244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g221a24379cc_0_13"/>
          <p:cNvPicPr preferRelativeResize="0"/>
          <p:nvPr/>
        </p:nvPicPr>
        <p:blipFill rotWithShape="1">
          <a:blip r:embed="rId5">
            <a:alphaModFix/>
          </a:blip>
          <a:srcRect b="5569" l="4548" r="21013" t="8483"/>
          <a:stretch/>
        </p:blipFill>
        <p:spPr>
          <a:xfrm>
            <a:off x="7281700" y="744925"/>
            <a:ext cx="1869527" cy="161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6" name="Google Shape;1356;g221a24379cc_0_13"/>
          <p:cNvPicPr preferRelativeResize="0"/>
          <p:nvPr/>
        </p:nvPicPr>
        <p:blipFill rotWithShape="1">
          <a:blip r:embed="rId6">
            <a:alphaModFix/>
          </a:blip>
          <a:srcRect b="8256" l="15876" r="22849" t="0"/>
          <a:stretch/>
        </p:blipFill>
        <p:spPr>
          <a:xfrm>
            <a:off x="6215825" y="2216900"/>
            <a:ext cx="2928174" cy="292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7" name="Google Shape;1357;g221a24379cc_0_13"/>
          <p:cNvPicPr preferRelativeResize="0"/>
          <p:nvPr/>
        </p:nvPicPr>
        <p:blipFill rotWithShape="1">
          <a:blip r:embed="rId7">
            <a:alphaModFix/>
          </a:blip>
          <a:srcRect b="8999" l="7821" r="3494" t="20364"/>
          <a:stretch/>
        </p:blipFill>
        <p:spPr>
          <a:xfrm>
            <a:off x="3429775" y="904950"/>
            <a:ext cx="2868823" cy="171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g221a24379cc_0_13"/>
          <p:cNvPicPr preferRelativeResize="0"/>
          <p:nvPr/>
        </p:nvPicPr>
        <p:blipFill rotWithShape="1">
          <a:blip r:embed="rId8">
            <a:alphaModFix/>
          </a:blip>
          <a:srcRect b="18123" l="44506" r="0" t="11794"/>
          <a:stretch/>
        </p:blipFill>
        <p:spPr>
          <a:xfrm>
            <a:off x="5997984" y="2026602"/>
            <a:ext cx="1168056" cy="98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g221a24379cc_0_13"/>
          <p:cNvPicPr preferRelativeResize="0"/>
          <p:nvPr/>
        </p:nvPicPr>
        <p:blipFill rotWithShape="1">
          <a:blip r:embed="rId9">
            <a:alphaModFix/>
          </a:blip>
          <a:srcRect b="383" l="6082" r="1615" t="3757"/>
          <a:stretch/>
        </p:blipFill>
        <p:spPr>
          <a:xfrm>
            <a:off x="0" y="3231463"/>
            <a:ext cx="2488730" cy="1938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g221a24379cc_0_13"/>
          <p:cNvPicPr preferRelativeResize="0"/>
          <p:nvPr/>
        </p:nvPicPr>
        <p:blipFill rotWithShape="1">
          <a:blip r:embed="rId10">
            <a:alphaModFix/>
          </a:blip>
          <a:srcRect b="11028" l="14792" r="0" t="29932"/>
          <a:stretch/>
        </p:blipFill>
        <p:spPr>
          <a:xfrm>
            <a:off x="2439300" y="2311813"/>
            <a:ext cx="2670502" cy="136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g221a24379cc_0_13"/>
          <p:cNvPicPr preferRelativeResize="0"/>
          <p:nvPr/>
        </p:nvPicPr>
        <p:blipFill rotWithShape="1">
          <a:blip r:embed="rId11">
            <a:alphaModFix/>
          </a:blip>
          <a:srcRect b="12170" l="8457" r="8457" t="15428"/>
          <a:stretch/>
        </p:blipFill>
        <p:spPr>
          <a:xfrm>
            <a:off x="2355751" y="3689950"/>
            <a:ext cx="2264202" cy="147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2" name="Google Shape;1362;g221a24379cc_0_13"/>
          <p:cNvPicPr preferRelativeResize="0"/>
          <p:nvPr/>
        </p:nvPicPr>
        <p:blipFill rotWithShape="1">
          <a:blip r:embed="rId12">
            <a:alphaModFix/>
          </a:blip>
          <a:srcRect b="25188" l="5691" r="7810" t="0"/>
          <a:stretch/>
        </p:blipFill>
        <p:spPr>
          <a:xfrm>
            <a:off x="4565328" y="3176125"/>
            <a:ext cx="1828823" cy="105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g221a24379cc_0_13"/>
          <p:cNvPicPr preferRelativeResize="0"/>
          <p:nvPr/>
        </p:nvPicPr>
        <p:blipFill rotWithShape="1">
          <a:blip r:embed="rId13">
            <a:alphaModFix/>
          </a:blip>
          <a:srcRect b="36620" l="10706" r="0" t="30376"/>
          <a:stretch/>
        </p:blipFill>
        <p:spPr>
          <a:xfrm>
            <a:off x="4615561" y="4222175"/>
            <a:ext cx="1869516" cy="92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g221a24379cc_0_13"/>
          <p:cNvPicPr preferRelativeResize="0"/>
          <p:nvPr/>
        </p:nvPicPr>
        <p:blipFill rotWithShape="1">
          <a:blip r:embed="rId14">
            <a:alphaModFix/>
          </a:blip>
          <a:srcRect b="3690" l="26142" r="27014" t="2641"/>
          <a:stretch/>
        </p:blipFill>
        <p:spPr>
          <a:xfrm>
            <a:off x="0" y="1973600"/>
            <a:ext cx="980352" cy="130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g221a24379cc_0_13"/>
          <p:cNvPicPr preferRelativeResize="0"/>
          <p:nvPr/>
        </p:nvPicPr>
        <p:blipFill rotWithShape="1">
          <a:blip r:embed="rId15">
            <a:alphaModFix/>
          </a:blip>
          <a:srcRect b="33254" l="25578" r="27262" t="18347"/>
          <a:stretch/>
        </p:blipFill>
        <p:spPr>
          <a:xfrm>
            <a:off x="955625" y="2327775"/>
            <a:ext cx="1501501" cy="115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g221a24379cc_0_13"/>
          <p:cNvPicPr preferRelativeResize="0"/>
          <p:nvPr/>
        </p:nvPicPr>
        <p:blipFill rotWithShape="1">
          <a:blip r:embed="rId16">
            <a:alphaModFix/>
          </a:blip>
          <a:srcRect b="8745" l="16740" r="12532" t="3535"/>
          <a:stretch/>
        </p:blipFill>
        <p:spPr>
          <a:xfrm>
            <a:off x="6058450" y="0"/>
            <a:ext cx="1268026" cy="2096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7" name="Google Shape;1367;g221a24379cc_0_13"/>
          <p:cNvPicPr preferRelativeResize="0"/>
          <p:nvPr/>
        </p:nvPicPr>
        <p:blipFill rotWithShape="1">
          <a:blip r:embed="rId17">
            <a:alphaModFix/>
          </a:blip>
          <a:srcRect b="10184" l="5384" r="11524" t="24698"/>
          <a:stretch/>
        </p:blipFill>
        <p:spPr>
          <a:xfrm flipH="1">
            <a:off x="8563300" y="1655353"/>
            <a:ext cx="588050" cy="68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g221a24379cc_0_13"/>
          <p:cNvPicPr preferRelativeResize="0"/>
          <p:nvPr/>
        </p:nvPicPr>
        <p:blipFill rotWithShape="1">
          <a:blip r:embed="rId18">
            <a:alphaModFix/>
          </a:blip>
          <a:srcRect b="34521" l="4274" r="12724" t="24921"/>
          <a:stretch/>
        </p:blipFill>
        <p:spPr>
          <a:xfrm>
            <a:off x="6887150" y="0"/>
            <a:ext cx="2264202" cy="82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9" name="Google Shape;1369;g221a24379cc_0_13"/>
          <p:cNvPicPr preferRelativeResize="0"/>
          <p:nvPr/>
        </p:nvPicPr>
        <p:blipFill rotWithShape="1">
          <a:blip r:embed="rId19">
            <a:alphaModFix/>
          </a:blip>
          <a:srcRect b="260" l="7475" r="0" t="3176"/>
          <a:stretch/>
        </p:blipFill>
        <p:spPr>
          <a:xfrm>
            <a:off x="5033607" y="2652761"/>
            <a:ext cx="1465057" cy="6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g221a24379cc_0_13"/>
          <p:cNvPicPr preferRelativeResize="0"/>
          <p:nvPr/>
        </p:nvPicPr>
        <p:blipFill rotWithShape="1">
          <a:blip r:embed="rId20">
            <a:alphaModFix/>
          </a:blip>
          <a:srcRect b="2994" l="5046" r="4019" t="11688"/>
          <a:stretch/>
        </p:blipFill>
        <p:spPr>
          <a:xfrm>
            <a:off x="3526250" y="-15250"/>
            <a:ext cx="1501501" cy="1056549"/>
          </a:xfrm>
          <a:prstGeom prst="rect">
            <a:avLst/>
          </a:prstGeom>
          <a:noFill/>
          <a:ln>
            <a:noFill/>
          </a:ln>
        </p:spPr>
      </p:pic>
      <p:sp>
        <p:nvSpPr>
          <p:cNvPr id="1371" name="Google Shape;1371;g221a24379cc_0_13"/>
          <p:cNvSpPr txBox="1"/>
          <p:nvPr>
            <p:ph idx="1" type="subTitle"/>
          </p:nvPr>
        </p:nvSpPr>
        <p:spPr>
          <a:xfrm>
            <a:off x="3108750" y="1962200"/>
            <a:ext cx="2990400" cy="53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82F78"/>
                </a:solidFill>
                <a:latin typeface="Lato Light"/>
                <a:ea typeface="Lato Light"/>
                <a:cs typeface="Lato Light"/>
                <a:sym typeface="Lato Light"/>
              </a:rPr>
              <a:t>One Team, Unified.</a:t>
            </a:r>
            <a:endParaRPr sz="2400">
              <a:solidFill>
                <a:srgbClr val="182F78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J1 Dec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J1 Dec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